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7" r:id="rId5"/>
    <p:sldId id="288" r:id="rId6"/>
    <p:sldId id="291" r:id="rId7"/>
    <p:sldId id="305" r:id="rId8"/>
    <p:sldId id="308" r:id="rId9"/>
    <p:sldId id="309" r:id="rId10"/>
    <p:sldId id="304" r:id="rId11"/>
    <p:sldId id="299" r:id="rId12"/>
    <p:sldId id="298" r:id="rId13"/>
    <p:sldId id="296" r:id="rId14"/>
    <p:sldId id="301" r:id="rId15"/>
    <p:sldId id="292" r:id="rId16"/>
    <p:sldId id="306" r:id="rId17"/>
    <p:sldId id="30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3DFB08-88B6-8029-F1FE-2B963DBCD47A}" name="Lopez, Emily (yeomanep)" initials="L(" userId="S::yeomanep@ucmail.uc.edu::6e8469fd-f19f-49e3-a566-57ac58b23e8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22B383-CB9D-1714-035D-87AFB266ED6B}" v="107" dt="2024-02-08T16:35:30.750"/>
    <p1510:client id="{87936E73-F598-66DE-B0F4-5BE6096BF023}" v="706" dt="2024-02-09T18:30:39.411"/>
    <p1510:client id="{F8E85675-9EDA-1374-8E61-7B624BE24EFE}" v="519" dt="2024-02-09T21:40:54.1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pez, Emily (yeomanep)" userId="S::yeomanep@ucmail.uc.edu::6e8469fd-f19f-49e3-a566-57ac58b23e8b" providerId="AD" clId="Web-{87936E73-F598-66DE-B0F4-5BE6096BF023}"/>
    <pc:docChg chg="mod addSld delSld modSld">
      <pc:chgData name="Lopez, Emily (yeomanep)" userId="S::yeomanep@ucmail.uc.edu::6e8469fd-f19f-49e3-a566-57ac58b23e8b" providerId="AD" clId="Web-{87936E73-F598-66DE-B0F4-5BE6096BF023}" dt="2024-02-09T18:30:38.302" v="744" actId="20577"/>
      <pc:docMkLst>
        <pc:docMk/>
      </pc:docMkLst>
      <pc:sldChg chg="modSp addCm delCm">
        <pc:chgData name="Lopez, Emily (yeomanep)" userId="S::yeomanep@ucmail.uc.edu::6e8469fd-f19f-49e3-a566-57ac58b23e8b" providerId="AD" clId="Web-{87936E73-F598-66DE-B0F4-5BE6096BF023}" dt="2024-02-09T18:29:38.128" v="741" actId="20577"/>
        <pc:sldMkLst>
          <pc:docMk/>
          <pc:sldMk cId="1296080129" sldId="305"/>
        </pc:sldMkLst>
        <pc:spChg chg="mod">
          <ac:chgData name="Lopez, Emily (yeomanep)" userId="S::yeomanep@ucmail.uc.edu::6e8469fd-f19f-49e3-a566-57ac58b23e8b" providerId="AD" clId="Web-{87936E73-F598-66DE-B0F4-5BE6096BF023}" dt="2024-02-09T17:53:50.797" v="224" actId="20577"/>
          <ac:spMkLst>
            <pc:docMk/>
            <pc:sldMk cId="1296080129" sldId="305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87936E73-F598-66DE-B0F4-5BE6096BF023}" dt="2024-02-09T18:29:38.128" v="741" actId="20577"/>
          <ac:spMkLst>
            <pc:docMk/>
            <pc:sldMk cId="1296080129" sldId="305"/>
            <ac:spMk id="18" creationId="{D1F3B0B1-CC70-B5BE-43CC-2C01E75B4E8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Lopez, Emily (yeomanep)" userId="S::yeomanep@ucmail.uc.edu::6e8469fd-f19f-49e3-a566-57ac58b23e8b" providerId="AD" clId="Web-{87936E73-F598-66DE-B0F4-5BE6096BF023}" dt="2024-02-09T17:38:01.996" v="17"/>
              <pc2:cmMkLst xmlns:pc2="http://schemas.microsoft.com/office/powerpoint/2019/9/main/command">
                <pc:docMk/>
                <pc:sldMk cId="1296080129" sldId="305"/>
                <pc2:cmMk id="{F7ECE452-58C1-45F6-A475-694CC8A829C8}"/>
              </pc2:cmMkLst>
            </pc226:cmChg>
          </p:ext>
        </pc:extLst>
      </pc:sldChg>
      <pc:sldChg chg="addSp delSp modSp add replId modNotes">
        <pc:chgData name="Lopez, Emily (yeomanep)" userId="S::yeomanep@ucmail.uc.edu::6e8469fd-f19f-49e3-a566-57ac58b23e8b" providerId="AD" clId="Web-{87936E73-F598-66DE-B0F4-5BE6096BF023}" dt="2024-02-09T18:14:22.422" v="677" actId="20577"/>
        <pc:sldMkLst>
          <pc:docMk/>
          <pc:sldMk cId="1473148318" sldId="308"/>
        </pc:sldMkLst>
        <pc:spChg chg="mod">
          <ac:chgData name="Lopez, Emily (yeomanep)" userId="S::yeomanep@ucmail.uc.edu::6e8469fd-f19f-49e3-a566-57ac58b23e8b" providerId="AD" clId="Web-{87936E73-F598-66DE-B0F4-5BE6096BF023}" dt="2024-02-09T18:14:01.297" v="675" actId="20577"/>
          <ac:spMkLst>
            <pc:docMk/>
            <pc:sldMk cId="1473148318" sldId="308"/>
            <ac:spMk id="7" creationId="{3B8D4A8A-A9C8-E545-9D5D-21811512EDCE}"/>
          </ac:spMkLst>
        </pc:spChg>
        <pc:spChg chg="add">
          <ac:chgData name="Lopez, Emily (yeomanep)" userId="S::yeomanep@ucmail.uc.edu::6e8469fd-f19f-49e3-a566-57ac58b23e8b" providerId="AD" clId="Web-{87936E73-F598-66DE-B0F4-5BE6096BF023}" dt="2024-02-09T18:03:48.899" v="358"/>
          <ac:spMkLst>
            <pc:docMk/>
            <pc:sldMk cId="1473148318" sldId="308"/>
            <ac:spMk id="8" creationId="{D2C21B00-3651-CE13-4E67-9484810ABD26}"/>
          </ac:spMkLst>
        </pc:spChg>
        <pc:spChg chg="del mod">
          <ac:chgData name="Lopez, Emily (yeomanep)" userId="S::yeomanep@ucmail.uc.edu::6e8469fd-f19f-49e3-a566-57ac58b23e8b" providerId="AD" clId="Web-{87936E73-F598-66DE-B0F4-5BE6096BF023}" dt="2024-02-09T18:03:48.179" v="356"/>
          <ac:spMkLst>
            <pc:docMk/>
            <pc:sldMk cId="1473148318" sldId="308"/>
            <ac:spMk id="15" creationId="{1C5022EF-632B-5CC1-64AB-7CEEBC2452E2}"/>
          </ac:spMkLst>
        </pc:spChg>
        <pc:spChg chg="mod">
          <ac:chgData name="Lopez, Emily (yeomanep)" userId="S::yeomanep@ucmail.uc.edu::6e8469fd-f19f-49e3-a566-57ac58b23e8b" providerId="AD" clId="Web-{87936E73-F598-66DE-B0F4-5BE6096BF023}" dt="2024-02-09T18:14:22.422" v="677" actId="20577"/>
          <ac:spMkLst>
            <pc:docMk/>
            <pc:sldMk cId="1473148318" sldId="308"/>
            <ac:spMk id="18" creationId="{D1F3B0B1-CC70-B5BE-43CC-2C01E75B4E8E}"/>
          </ac:spMkLst>
        </pc:spChg>
        <pc:picChg chg="add">
          <ac:chgData name="Lopez, Emily (yeomanep)" userId="S::yeomanep@ucmail.uc.edu::6e8469fd-f19f-49e3-a566-57ac58b23e8b" providerId="AD" clId="Web-{87936E73-F598-66DE-B0F4-5BE6096BF023}" dt="2024-02-09T18:03:48.883" v="357"/>
          <ac:picMkLst>
            <pc:docMk/>
            <pc:sldMk cId="1473148318" sldId="308"/>
            <ac:picMk id="5" creationId="{E369FBC4-BFBA-CBA0-7BAE-4CE1BAC48F9D}"/>
          </ac:picMkLst>
        </pc:picChg>
        <pc:picChg chg="del mod">
          <ac:chgData name="Lopez, Emily (yeomanep)" userId="S::yeomanep@ucmail.uc.edu::6e8469fd-f19f-49e3-a566-57ac58b23e8b" providerId="AD" clId="Web-{87936E73-F598-66DE-B0F4-5BE6096BF023}" dt="2024-02-09T18:03:45.351" v="355"/>
          <ac:picMkLst>
            <pc:docMk/>
            <pc:sldMk cId="1473148318" sldId="308"/>
            <ac:picMk id="11" creationId="{9C222498-2E86-F871-A828-E4F4066C125C}"/>
          </ac:picMkLst>
        </pc:picChg>
      </pc:sldChg>
      <pc:sldChg chg="add del replId">
        <pc:chgData name="Lopez, Emily (yeomanep)" userId="S::yeomanep@ucmail.uc.edu::6e8469fd-f19f-49e3-a566-57ac58b23e8b" providerId="AD" clId="Web-{87936E73-F598-66DE-B0F4-5BE6096BF023}" dt="2024-02-09T18:04:04.961" v="360"/>
        <pc:sldMkLst>
          <pc:docMk/>
          <pc:sldMk cId="113425094" sldId="309"/>
        </pc:sldMkLst>
      </pc:sldChg>
      <pc:sldChg chg="modSp add replId">
        <pc:chgData name="Lopez, Emily (yeomanep)" userId="S::yeomanep@ucmail.uc.edu::6e8469fd-f19f-49e3-a566-57ac58b23e8b" providerId="AD" clId="Web-{87936E73-F598-66DE-B0F4-5BE6096BF023}" dt="2024-02-09T18:30:38.302" v="744" actId="20577"/>
        <pc:sldMkLst>
          <pc:docMk/>
          <pc:sldMk cId="1921287817" sldId="309"/>
        </pc:sldMkLst>
        <pc:spChg chg="mod">
          <ac:chgData name="Lopez, Emily (yeomanep)" userId="S::yeomanep@ucmail.uc.edu::6e8469fd-f19f-49e3-a566-57ac58b23e8b" providerId="AD" clId="Web-{87936E73-F598-66DE-B0F4-5BE6096BF023}" dt="2024-02-09T18:30:38.302" v="744" actId="20577"/>
          <ac:spMkLst>
            <pc:docMk/>
            <pc:sldMk cId="1921287817" sldId="309"/>
            <ac:spMk id="18" creationId="{D1F3B0B1-CC70-B5BE-43CC-2C01E75B4E8E}"/>
          </ac:spMkLst>
        </pc:spChg>
      </pc:sldChg>
      <pc:sldChg chg="modSp add del replId">
        <pc:chgData name="Lopez, Emily (yeomanep)" userId="S::yeomanep@ucmail.uc.edu::6e8469fd-f19f-49e3-a566-57ac58b23e8b" providerId="AD" clId="Web-{87936E73-F598-66DE-B0F4-5BE6096BF023}" dt="2024-02-09T18:14:34.828" v="678"/>
        <pc:sldMkLst>
          <pc:docMk/>
          <pc:sldMk cId="3300633789" sldId="309"/>
        </pc:sldMkLst>
        <pc:spChg chg="mod">
          <ac:chgData name="Lopez, Emily (yeomanep)" userId="S::yeomanep@ucmail.uc.edu::6e8469fd-f19f-49e3-a566-57ac58b23e8b" providerId="AD" clId="Web-{87936E73-F598-66DE-B0F4-5BE6096BF023}" dt="2024-02-09T18:10:41.538" v="422" actId="20577"/>
          <ac:spMkLst>
            <pc:docMk/>
            <pc:sldMk cId="3300633789" sldId="309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87936E73-F598-66DE-B0F4-5BE6096BF023}" dt="2024-02-09T18:11:06.055" v="432" actId="20577"/>
          <ac:spMkLst>
            <pc:docMk/>
            <pc:sldMk cId="3300633789" sldId="309"/>
            <ac:spMk id="18" creationId="{D1F3B0B1-CC70-B5BE-43CC-2C01E75B4E8E}"/>
          </ac:spMkLst>
        </pc:spChg>
      </pc:sldChg>
      <pc:sldChg chg="add del replId">
        <pc:chgData name="Lopez, Emily (yeomanep)" userId="S::yeomanep@ucmail.uc.edu::6e8469fd-f19f-49e3-a566-57ac58b23e8b" providerId="AD" clId="Web-{87936E73-F598-66DE-B0F4-5BE6096BF023}" dt="2024-02-09T18:19:42.762" v="732"/>
        <pc:sldMkLst>
          <pc:docMk/>
          <pc:sldMk cId="3091210818" sldId="310"/>
        </pc:sldMkLst>
      </pc:sldChg>
      <pc:sldChg chg="add del replId">
        <pc:chgData name="Lopez, Emily (yeomanep)" userId="S::yeomanep@ucmail.uc.edu::6e8469fd-f19f-49e3-a566-57ac58b23e8b" providerId="AD" clId="Web-{87936E73-F598-66DE-B0F4-5BE6096BF023}" dt="2024-02-09T18:19:24.839" v="727"/>
        <pc:sldMkLst>
          <pc:docMk/>
          <pc:sldMk cId="3966864649" sldId="310"/>
        </pc:sldMkLst>
      </pc:sldChg>
      <pc:sldChg chg="add del replId">
        <pc:chgData name="Lopez, Emily (yeomanep)" userId="S::yeomanep@ucmail.uc.edu::6e8469fd-f19f-49e3-a566-57ac58b23e8b" providerId="AD" clId="Web-{87936E73-F598-66DE-B0F4-5BE6096BF023}" dt="2024-02-09T18:19:40.605" v="731"/>
        <pc:sldMkLst>
          <pc:docMk/>
          <pc:sldMk cId="4021778952" sldId="311"/>
        </pc:sldMkLst>
      </pc:sldChg>
      <pc:sldChg chg="modSp add replId">
        <pc:chgData name="Lopez, Emily (yeomanep)" userId="S::yeomanep@ucmail.uc.edu::6e8469fd-f19f-49e3-a566-57ac58b23e8b" providerId="AD" clId="Web-{87936E73-F598-66DE-B0F4-5BE6096BF023}" dt="2024-02-09T18:21:45.345" v="735" actId="20577"/>
        <pc:sldMkLst>
          <pc:docMk/>
          <pc:sldMk cId="564333777" sldId="312"/>
        </pc:sldMkLst>
        <pc:spChg chg="mod">
          <ac:chgData name="Lopez, Emily (yeomanep)" userId="S::yeomanep@ucmail.uc.edu::6e8469fd-f19f-49e3-a566-57ac58b23e8b" providerId="AD" clId="Web-{87936E73-F598-66DE-B0F4-5BE6096BF023}" dt="2024-02-09T18:21:45.345" v="735" actId="20577"/>
          <ac:spMkLst>
            <pc:docMk/>
            <pc:sldMk cId="564333777" sldId="312"/>
            <ac:spMk id="7" creationId="{3B8D4A8A-A9C8-E545-9D5D-21811512EDCE}"/>
          </ac:spMkLst>
        </pc:spChg>
      </pc:sldChg>
    </pc:docChg>
  </pc:docChgLst>
  <pc:docChgLst>
    <pc:chgData name="Lopez, Emily (yeomanep)" userId="S::yeomanep@ucmail.uc.edu::6e8469fd-f19f-49e3-a566-57ac58b23e8b" providerId="AD" clId="Web-{BD7B2FF0-BB2B-9860-BDFE-FA4FE4A8AE5D}"/>
    <pc:docChg chg="addSld delSld modSld">
      <pc:chgData name="Lopez, Emily (yeomanep)" userId="S::yeomanep@ucmail.uc.edu::6e8469fd-f19f-49e3-a566-57ac58b23e8b" providerId="AD" clId="Web-{BD7B2FF0-BB2B-9860-BDFE-FA4FE4A8AE5D}" dt="2024-02-07T17:22:39.683" v="1079" actId="20577"/>
      <pc:docMkLst>
        <pc:docMk/>
      </pc:docMkLst>
      <pc:sldChg chg="addSp modSp">
        <pc:chgData name="Lopez, Emily (yeomanep)" userId="S::yeomanep@ucmail.uc.edu::6e8469fd-f19f-49e3-a566-57ac58b23e8b" providerId="AD" clId="Web-{BD7B2FF0-BB2B-9860-BDFE-FA4FE4A8AE5D}" dt="2024-02-07T17:04:42.706" v="749" actId="20577"/>
        <pc:sldMkLst>
          <pc:docMk/>
          <pc:sldMk cId="3483305559" sldId="257"/>
        </pc:sldMkLst>
        <pc:spChg chg="mod">
          <ac:chgData name="Lopez, Emily (yeomanep)" userId="S::yeomanep@ucmail.uc.edu::6e8469fd-f19f-49e3-a566-57ac58b23e8b" providerId="AD" clId="Web-{BD7B2FF0-BB2B-9860-BDFE-FA4FE4A8AE5D}" dt="2024-02-07T17:04:25.737" v="743" actId="1076"/>
          <ac:spMkLst>
            <pc:docMk/>
            <pc:sldMk cId="3483305559" sldId="257"/>
            <ac:spMk id="2" creationId="{B1529670-8048-C64C-8ED1-E2BBE6FF737D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7:04:25.753" v="744" actId="1076"/>
          <ac:spMkLst>
            <pc:docMk/>
            <pc:sldMk cId="3483305559" sldId="257"/>
            <ac:spMk id="6" creationId="{0EDAA747-0364-A34B-BCF4-1777219C7C08}"/>
          </ac:spMkLst>
        </pc:spChg>
        <pc:spChg chg="add mod">
          <ac:chgData name="Lopez, Emily (yeomanep)" userId="S::yeomanep@ucmail.uc.edu::6e8469fd-f19f-49e3-a566-57ac58b23e8b" providerId="AD" clId="Web-{BD7B2FF0-BB2B-9860-BDFE-FA4FE4A8AE5D}" dt="2024-02-07T17:04:42.706" v="749" actId="20577"/>
          <ac:spMkLst>
            <pc:docMk/>
            <pc:sldMk cId="3483305559" sldId="257"/>
            <ac:spMk id="7" creationId="{D83FD5D6-94B3-A0B1-9144-73BA4957FFF0}"/>
          </ac:spMkLst>
        </pc:spChg>
        <pc:picChg chg="add mod">
          <ac:chgData name="Lopez, Emily (yeomanep)" userId="S::yeomanep@ucmail.uc.edu::6e8469fd-f19f-49e3-a566-57ac58b23e8b" providerId="AD" clId="Web-{BD7B2FF0-BB2B-9860-BDFE-FA4FE4A8AE5D}" dt="2024-02-07T17:04:31.581" v="746" actId="14100"/>
          <ac:picMkLst>
            <pc:docMk/>
            <pc:sldMk cId="3483305559" sldId="257"/>
            <ac:picMk id="4" creationId="{2DCD1A8E-D86B-1A39-2630-EFA71E6FC1B9}"/>
          </ac:picMkLst>
        </pc:picChg>
      </pc:sldChg>
      <pc:sldChg chg="addSp modSp">
        <pc:chgData name="Lopez, Emily (yeomanep)" userId="S::yeomanep@ucmail.uc.edu::6e8469fd-f19f-49e3-a566-57ac58b23e8b" providerId="AD" clId="Web-{BD7B2FF0-BB2B-9860-BDFE-FA4FE4A8AE5D}" dt="2024-02-07T17:06:12.099" v="781" actId="1076"/>
        <pc:sldMkLst>
          <pc:docMk/>
          <pc:sldMk cId="3625004282" sldId="288"/>
        </pc:sldMkLst>
        <pc:spChg chg="add mod">
          <ac:chgData name="Lopez, Emily (yeomanep)" userId="S::yeomanep@ucmail.uc.edu::6e8469fd-f19f-49e3-a566-57ac58b23e8b" providerId="AD" clId="Web-{BD7B2FF0-BB2B-9860-BDFE-FA4FE4A8AE5D}" dt="2024-02-07T17:05:18.973" v="759" actId="20577"/>
          <ac:spMkLst>
            <pc:docMk/>
            <pc:sldMk cId="3625004282" sldId="288"/>
            <ac:spMk id="6" creationId="{1D733BC6-FD78-5D23-9C67-CB820B0642A6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7:06:12.099" v="781" actId="1076"/>
          <ac:spMkLst>
            <pc:docMk/>
            <pc:sldMk cId="3625004282" sldId="288"/>
            <ac:spMk id="7" creationId="{E133FAEE-925A-BB4F-9846-7359E79BA2A7}"/>
          </ac:spMkLst>
        </pc:spChg>
      </pc:sldChg>
      <pc:sldChg chg="modSp">
        <pc:chgData name="Lopez, Emily (yeomanep)" userId="S::yeomanep@ucmail.uc.edu::6e8469fd-f19f-49e3-a566-57ac58b23e8b" providerId="AD" clId="Web-{BD7B2FF0-BB2B-9860-BDFE-FA4FE4A8AE5D}" dt="2024-02-07T17:09:12.556" v="882" actId="20577"/>
        <pc:sldMkLst>
          <pc:docMk/>
          <pc:sldMk cId="944748926" sldId="291"/>
        </pc:sldMkLst>
        <pc:spChg chg="mod">
          <ac:chgData name="Lopez, Emily (yeomanep)" userId="S::yeomanep@ucmail.uc.edu::6e8469fd-f19f-49e3-a566-57ac58b23e8b" providerId="AD" clId="Web-{BD7B2FF0-BB2B-9860-BDFE-FA4FE4A8AE5D}" dt="2024-02-07T17:09:09.634" v="880" actId="20577"/>
          <ac:spMkLst>
            <pc:docMk/>
            <pc:sldMk cId="944748926" sldId="291"/>
            <ac:spMk id="4" creationId="{4541A07B-249C-F041-A736-F11B45C6CCAA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7:09:12.556" v="882" actId="20577"/>
          <ac:spMkLst>
            <pc:docMk/>
            <pc:sldMk cId="944748926" sldId="291"/>
            <ac:spMk id="8" creationId="{088D306A-3780-4443-85E3-9DB0432BB111}"/>
          </ac:spMkLst>
        </pc:spChg>
      </pc:sldChg>
      <pc:sldChg chg="addSp delSp modSp">
        <pc:chgData name="Lopez, Emily (yeomanep)" userId="S::yeomanep@ucmail.uc.edu::6e8469fd-f19f-49e3-a566-57ac58b23e8b" providerId="AD" clId="Web-{BD7B2FF0-BB2B-9860-BDFE-FA4FE4A8AE5D}" dt="2024-02-07T16:44:54.461" v="486" actId="20577"/>
        <pc:sldMkLst>
          <pc:docMk/>
          <pc:sldMk cId="3580731981" sldId="292"/>
        </pc:sldMkLst>
        <pc:spChg chg="mod">
          <ac:chgData name="Lopez, Emily (yeomanep)" userId="S::yeomanep@ucmail.uc.edu::6e8469fd-f19f-49e3-a566-57ac58b23e8b" providerId="AD" clId="Web-{BD7B2FF0-BB2B-9860-BDFE-FA4FE4A8AE5D}" dt="2024-02-07T16:19:17.473" v="33" actId="1076"/>
          <ac:spMkLst>
            <pc:docMk/>
            <pc:sldMk cId="3580731981" sldId="292"/>
            <ac:spMk id="6" creationId="{D387C718-08E0-004E-9044-6770308AD892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18:15.628" v="13"/>
          <ac:spMkLst>
            <pc:docMk/>
            <pc:sldMk cId="3580731981" sldId="292"/>
            <ac:spMk id="7" creationId="{A0A591E9-0343-CB6C-14C5-97C97A928652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18:26.488" v="18"/>
          <ac:spMkLst>
            <pc:docMk/>
            <pc:sldMk cId="3580731981" sldId="292"/>
            <ac:spMk id="9" creationId="{3F049B80-7202-558B-62D2-4800056C6518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19:17.489" v="34" actId="1076"/>
          <ac:spMkLst>
            <pc:docMk/>
            <pc:sldMk cId="3580731981" sldId="292"/>
            <ac:spMk id="10" creationId="{D1C8751C-04D7-A047-A88D-20C594E178BB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19:23.755" v="36"/>
          <ac:spMkLst>
            <pc:docMk/>
            <pc:sldMk cId="3580731981" sldId="292"/>
            <ac:spMk id="11" creationId="{66A30B57-6782-5C44-9239-6A1F9F37F620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19:23.786" v="37"/>
          <ac:spMkLst>
            <pc:docMk/>
            <pc:sldMk cId="3580731981" sldId="292"/>
            <ac:spMk id="12" creationId="{38BE6A92-33C3-0149-9456-6368642717A4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19:17.505" v="35" actId="1076"/>
          <ac:spMkLst>
            <pc:docMk/>
            <pc:sldMk cId="3580731981" sldId="292"/>
            <ac:spMk id="13" creationId="{428EF66F-1FBA-C842-9830-C84201D93E57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4:54.461" v="486" actId="20577"/>
          <ac:spMkLst>
            <pc:docMk/>
            <pc:sldMk cId="3580731981" sldId="292"/>
            <ac:spMk id="17" creationId="{C395BA86-68ED-B641-905A-A22FF3491E3E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2:24.629" v="455" actId="20577"/>
          <ac:spMkLst>
            <pc:docMk/>
            <pc:sldMk cId="3580731981" sldId="292"/>
            <ac:spMk id="22" creationId="{D3FA8010-BF2E-1F15-7B16-274ECF0DAE34}"/>
          </ac:spMkLst>
        </pc:spChg>
        <pc:picChg chg="add del mod">
          <ac:chgData name="Lopez, Emily (yeomanep)" userId="S::yeomanep@ucmail.uc.edu::6e8469fd-f19f-49e3-a566-57ac58b23e8b" providerId="AD" clId="Web-{BD7B2FF0-BB2B-9860-BDFE-FA4FE4A8AE5D}" dt="2024-02-07T16:18:21.597" v="15"/>
          <ac:picMkLst>
            <pc:docMk/>
            <pc:sldMk cId="3580731981" sldId="292"/>
            <ac:picMk id="2" creationId="{F0ECC8B4-04CA-9BB4-0FE9-535FE45ED754}"/>
          </ac:picMkLst>
        </pc:picChg>
        <pc:picChg chg="add">
          <ac:chgData name="Lopez, Emily (yeomanep)" userId="S::yeomanep@ucmail.uc.edu::6e8469fd-f19f-49e3-a566-57ac58b23e8b" providerId="AD" clId="Web-{BD7B2FF0-BB2B-9860-BDFE-FA4FE4A8AE5D}" dt="2024-02-07T16:18:23.847" v="17"/>
          <ac:picMkLst>
            <pc:docMk/>
            <pc:sldMk cId="3580731981" sldId="292"/>
            <ac:picMk id="14" creationId="{F0ECC8B4-04CA-9BB4-0FE9-535FE45ED754}"/>
          </ac:picMkLst>
        </pc:picChg>
        <pc:picChg chg="add del">
          <ac:chgData name="Lopez, Emily (yeomanep)" userId="S::yeomanep@ucmail.uc.edu::6e8469fd-f19f-49e3-a566-57ac58b23e8b" providerId="AD" clId="Web-{BD7B2FF0-BB2B-9860-BDFE-FA4FE4A8AE5D}" dt="2024-02-07T16:18:23.332" v="16"/>
          <ac:picMkLst>
            <pc:docMk/>
            <pc:sldMk cId="3580731981" sldId="292"/>
            <ac:picMk id="23" creationId="{96871137-94F2-6344-9039-1003881BD162}"/>
          </ac:picMkLst>
        </pc:picChg>
      </pc:sldChg>
      <pc:sldChg chg="modSp add del replId">
        <pc:chgData name="Lopez, Emily (yeomanep)" userId="S::yeomanep@ucmail.uc.edu::6e8469fd-f19f-49e3-a566-57ac58b23e8b" providerId="AD" clId="Web-{BD7B2FF0-BB2B-9860-BDFE-FA4FE4A8AE5D}" dt="2024-02-07T16:35:06.745" v="231"/>
        <pc:sldMkLst>
          <pc:docMk/>
          <pc:sldMk cId="174316060" sldId="293"/>
        </pc:sldMkLst>
        <pc:spChg chg="mod">
          <ac:chgData name="Lopez, Emily (yeomanep)" userId="S::yeomanep@ucmail.uc.edu::6e8469fd-f19f-49e3-a566-57ac58b23e8b" providerId="AD" clId="Web-{BD7B2FF0-BB2B-9860-BDFE-FA4FE4A8AE5D}" dt="2024-02-07T16:29:08.315" v="121" actId="20577"/>
          <ac:spMkLst>
            <pc:docMk/>
            <pc:sldMk cId="174316060" sldId="293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27:08.109" v="106" actId="20577"/>
          <ac:spMkLst>
            <pc:docMk/>
            <pc:sldMk cId="174316060" sldId="293"/>
            <ac:spMk id="8" creationId="{088D306A-3780-4443-85E3-9DB0432BB111}"/>
          </ac:spMkLst>
        </pc:spChg>
      </pc:sldChg>
      <pc:sldChg chg="addSp delSp modSp add del replId">
        <pc:chgData name="Lopez, Emily (yeomanep)" userId="S::yeomanep@ucmail.uc.edu::6e8469fd-f19f-49e3-a566-57ac58b23e8b" providerId="AD" clId="Web-{BD7B2FF0-BB2B-9860-BDFE-FA4FE4A8AE5D}" dt="2024-02-07T16:20:13.147" v="54"/>
        <pc:sldMkLst>
          <pc:docMk/>
          <pc:sldMk cId="1019949669" sldId="293"/>
        </pc:sldMkLst>
        <pc:spChg chg="del">
          <ac:chgData name="Lopez, Emily (yeomanep)" userId="S::yeomanep@ucmail.uc.edu::6e8469fd-f19f-49e3-a566-57ac58b23e8b" providerId="AD" clId="Web-{BD7B2FF0-BB2B-9860-BDFE-FA4FE4A8AE5D}" dt="2024-02-07T16:19:59.553" v="40"/>
          <ac:spMkLst>
            <pc:docMk/>
            <pc:sldMk cId="1019949669" sldId="293"/>
            <ac:spMk id="4" creationId="{4541A07B-249C-F041-A736-F11B45C6CCAA}"/>
          </ac:spMkLst>
        </pc:spChg>
        <pc:spChg chg="add mod">
          <ac:chgData name="Lopez, Emily (yeomanep)" userId="S::yeomanep@ucmail.uc.edu::6e8469fd-f19f-49e3-a566-57ac58b23e8b" providerId="AD" clId="Web-{BD7B2FF0-BB2B-9860-BDFE-FA4FE4A8AE5D}" dt="2024-02-07T16:19:59.553" v="40"/>
          <ac:spMkLst>
            <pc:docMk/>
            <pc:sldMk cId="1019949669" sldId="293"/>
            <ac:spMk id="6" creationId="{4D4DD739-38B3-F38F-8321-227BC16B2F6B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19:59.959" v="42"/>
          <ac:spMkLst>
            <pc:docMk/>
            <pc:sldMk cId="1019949669" sldId="293"/>
            <ac:spMk id="7" creationId="{3B8D4A8A-A9C8-E545-9D5D-21811512EDCE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19:59.756" v="41"/>
          <ac:spMkLst>
            <pc:docMk/>
            <pc:sldMk cId="1019949669" sldId="293"/>
            <ac:spMk id="8" creationId="{088D306A-3780-4443-85E3-9DB0432BB111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20:06.787" v="53"/>
          <ac:spMkLst>
            <pc:docMk/>
            <pc:sldMk cId="1019949669" sldId="293"/>
            <ac:spMk id="10" creationId="{0D1D6749-7504-A891-F9CC-7CBF83CD2C4C}"/>
          </ac:spMkLst>
        </pc:spChg>
        <pc:spChg chg="add mod">
          <ac:chgData name="Lopez, Emily (yeomanep)" userId="S::yeomanep@ucmail.uc.edu::6e8469fd-f19f-49e3-a566-57ac58b23e8b" providerId="AD" clId="Web-{BD7B2FF0-BB2B-9860-BDFE-FA4FE4A8AE5D}" dt="2024-02-07T16:19:59.959" v="42"/>
          <ac:spMkLst>
            <pc:docMk/>
            <pc:sldMk cId="1019949669" sldId="293"/>
            <ac:spMk id="12" creationId="{459AE8C5-6A4B-E39A-EAA2-6C4CEAFF053C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428" v="43"/>
          <ac:spMkLst>
            <pc:docMk/>
            <pc:sldMk cId="1019949669" sldId="293"/>
            <ac:spMk id="14" creationId="{A5169659-FC8B-0185-A8F6-B9E2B304160E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459" v="44"/>
          <ac:spMkLst>
            <pc:docMk/>
            <pc:sldMk cId="1019949669" sldId="293"/>
            <ac:spMk id="16" creationId="{6A29CDEA-A43F-567F-BD44-DE092C30D570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490" v="45"/>
          <ac:spMkLst>
            <pc:docMk/>
            <pc:sldMk cId="1019949669" sldId="293"/>
            <ac:spMk id="19" creationId="{DB72DC8A-AF98-334A-6E53-86390C8549E1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521" v="46"/>
          <ac:spMkLst>
            <pc:docMk/>
            <pc:sldMk cId="1019949669" sldId="293"/>
            <ac:spMk id="21" creationId="{AFEE68C8-3AB9-A42A-87F9-FF57A06582FC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553" v="47"/>
          <ac:spMkLst>
            <pc:docMk/>
            <pc:sldMk cId="1019949669" sldId="293"/>
            <ac:spMk id="23" creationId="{2CE267E4-9066-F6E3-3809-29913C17EDDF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568" v="48"/>
          <ac:spMkLst>
            <pc:docMk/>
            <pc:sldMk cId="1019949669" sldId="293"/>
            <ac:spMk id="25" creationId="{9D1C0D5E-5F2E-8D9E-26AF-2F3AEB1837BC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20:00.615" v="49"/>
          <ac:spMkLst>
            <pc:docMk/>
            <pc:sldMk cId="1019949669" sldId="293"/>
            <ac:spMk id="27" creationId="{D00FFA70-027A-60A7-9099-8D920BDDBB44}"/>
          </ac:spMkLst>
        </pc:spChg>
        <pc:picChg chg="add">
          <ac:chgData name="Lopez, Emily (yeomanep)" userId="S::yeomanep@ucmail.uc.edu::6e8469fd-f19f-49e3-a566-57ac58b23e8b" providerId="AD" clId="Web-{BD7B2FF0-BB2B-9860-BDFE-FA4FE4A8AE5D}" dt="2024-02-07T16:20:00.646" v="50"/>
          <ac:picMkLst>
            <pc:docMk/>
            <pc:sldMk cId="1019949669" sldId="293"/>
            <ac:picMk id="29" creationId="{1EC63F3B-4088-8614-3F28-983DC570FE21}"/>
          </ac:picMkLst>
        </pc:picChg>
        <pc:picChg chg="add">
          <ac:chgData name="Lopez, Emily (yeomanep)" userId="S::yeomanep@ucmail.uc.edu::6e8469fd-f19f-49e3-a566-57ac58b23e8b" providerId="AD" clId="Web-{BD7B2FF0-BB2B-9860-BDFE-FA4FE4A8AE5D}" dt="2024-02-07T16:20:00.678" v="51"/>
          <ac:picMkLst>
            <pc:docMk/>
            <pc:sldMk cId="1019949669" sldId="293"/>
            <ac:picMk id="31" creationId="{E9E3912A-D455-BC38-C191-FAEB0A05BBDA}"/>
          </ac:picMkLst>
        </pc:picChg>
        <pc:picChg chg="add">
          <ac:chgData name="Lopez, Emily (yeomanep)" userId="S::yeomanep@ucmail.uc.edu::6e8469fd-f19f-49e3-a566-57ac58b23e8b" providerId="AD" clId="Web-{BD7B2FF0-BB2B-9860-BDFE-FA4FE4A8AE5D}" dt="2024-02-07T16:20:00.724" v="52"/>
          <ac:picMkLst>
            <pc:docMk/>
            <pc:sldMk cId="1019949669" sldId="293"/>
            <ac:picMk id="33" creationId="{53CCECC0-DFBE-0154-BD01-B3D400D0B909}"/>
          </ac:picMkLst>
        </pc:picChg>
      </pc:sldChg>
      <pc:sldChg chg="add del replId">
        <pc:chgData name="Lopez, Emily (yeomanep)" userId="S::yeomanep@ucmail.uc.edu::6e8469fd-f19f-49e3-a566-57ac58b23e8b" providerId="AD" clId="Web-{BD7B2FF0-BB2B-9860-BDFE-FA4FE4A8AE5D}" dt="2024-02-07T16:18:10.425" v="12"/>
        <pc:sldMkLst>
          <pc:docMk/>
          <pc:sldMk cId="1848462054" sldId="293"/>
        </pc:sldMkLst>
      </pc:sldChg>
      <pc:sldChg chg="modSp add del replId">
        <pc:chgData name="Lopez, Emily (yeomanep)" userId="S::yeomanep@ucmail.uc.edu::6e8469fd-f19f-49e3-a566-57ac58b23e8b" providerId="AD" clId="Web-{BD7B2FF0-BB2B-9860-BDFE-FA4FE4A8AE5D}" dt="2024-02-07T16:35:09.479" v="233"/>
        <pc:sldMkLst>
          <pc:docMk/>
          <pc:sldMk cId="1870875563" sldId="294"/>
        </pc:sldMkLst>
        <pc:spChg chg="mod">
          <ac:chgData name="Lopez, Emily (yeomanep)" userId="S::yeomanep@ucmail.uc.edu::6e8469fd-f19f-49e3-a566-57ac58b23e8b" providerId="AD" clId="Web-{BD7B2FF0-BB2B-9860-BDFE-FA4FE4A8AE5D}" dt="2024-02-07T16:29:11.518" v="123" actId="20577"/>
          <ac:spMkLst>
            <pc:docMk/>
            <pc:sldMk cId="1870875563" sldId="294"/>
            <ac:spMk id="8" creationId="{088D306A-3780-4443-85E3-9DB0432BB111}"/>
          </ac:spMkLst>
        </pc:spChg>
      </pc:sldChg>
      <pc:sldChg chg="modSp add del replId">
        <pc:chgData name="Lopez, Emily (yeomanep)" userId="S::yeomanep@ucmail.uc.edu::6e8469fd-f19f-49e3-a566-57ac58b23e8b" providerId="AD" clId="Web-{BD7B2FF0-BB2B-9860-BDFE-FA4FE4A8AE5D}" dt="2024-02-07T16:35:08.385" v="232"/>
        <pc:sldMkLst>
          <pc:docMk/>
          <pc:sldMk cId="863601124" sldId="295"/>
        </pc:sldMkLst>
        <pc:spChg chg="mod">
          <ac:chgData name="Lopez, Emily (yeomanep)" userId="S::yeomanep@ucmail.uc.edu::6e8469fd-f19f-49e3-a566-57ac58b23e8b" providerId="AD" clId="Web-{BD7B2FF0-BB2B-9860-BDFE-FA4FE4A8AE5D}" dt="2024-02-07T16:27:16.828" v="109" actId="20577"/>
          <ac:spMkLst>
            <pc:docMk/>
            <pc:sldMk cId="863601124" sldId="295"/>
            <ac:spMk id="8" creationId="{088D306A-3780-4443-85E3-9DB0432BB111}"/>
          </ac:spMkLst>
        </pc:spChg>
      </pc:sldChg>
      <pc:sldChg chg="add del replId">
        <pc:chgData name="Lopez, Emily (yeomanep)" userId="S::yeomanep@ucmail.uc.edu::6e8469fd-f19f-49e3-a566-57ac58b23e8b" providerId="AD" clId="Web-{BD7B2FF0-BB2B-9860-BDFE-FA4FE4A8AE5D}" dt="2024-02-07T16:29:06.830" v="117"/>
        <pc:sldMkLst>
          <pc:docMk/>
          <pc:sldMk cId="1602108945" sldId="296"/>
        </pc:sldMkLst>
      </pc:sldChg>
      <pc:sldChg chg="addSp delSp modSp add replId modNotes">
        <pc:chgData name="Lopez, Emily (yeomanep)" userId="S::yeomanep@ucmail.uc.edu::6e8469fd-f19f-49e3-a566-57ac58b23e8b" providerId="AD" clId="Web-{BD7B2FF0-BB2B-9860-BDFE-FA4FE4A8AE5D}" dt="2024-02-07T16:51:14.360" v="647"/>
        <pc:sldMkLst>
          <pc:docMk/>
          <pc:sldMk cId="2587167213" sldId="296"/>
        </pc:sldMkLst>
        <pc:spChg chg="del">
          <ac:chgData name="Lopez, Emily (yeomanep)" userId="S::yeomanep@ucmail.uc.edu::6e8469fd-f19f-49e3-a566-57ac58b23e8b" providerId="AD" clId="Web-{BD7B2FF0-BB2B-9860-BDFE-FA4FE4A8AE5D}" dt="2024-02-07T16:30:51.020" v="154"/>
          <ac:spMkLst>
            <pc:docMk/>
            <pc:sldMk cId="2587167213" sldId="296"/>
            <ac:spMk id="4" creationId="{4541A07B-249C-F041-A736-F11B45C6CCAA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30:59.552" v="155"/>
          <ac:spMkLst>
            <pc:docMk/>
            <pc:sldMk cId="2587167213" sldId="296"/>
            <ac:spMk id="6" creationId="{0C961BC8-04E0-D074-ABB7-8A7ED267F7B7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6:12.728" v="509" actId="20577"/>
          <ac:spMkLst>
            <pc:docMk/>
            <pc:sldMk cId="2587167213" sldId="296"/>
            <ac:spMk id="7" creationId="{3B8D4A8A-A9C8-E545-9D5D-21811512EDCE}"/>
          </ac:spMkLst>
        </pc:spChg>
        <pc:spChg chg="del mod">
          <ac:chgData name="Lopez, Emily (yeomanep)" userId="S::yeomanep@ucmail.uc.edu::6e8469fd-f19f-49e3-a566-57ac58b23e8b" providerId="AD" clId="Web-{BD7B2FF0-BB2B-9860-BDFE-FA4FE4A8AE5D}" dt="2024-02-07T16:51:09.657" v="643"/>
          <ac:spMkLst>
            <pc:docMk/>
            <pc:sldMk cId="2587167213" sldId="296"/>
            <ac:spMk id="8" creationId="{088D306A-3780-4443-85E3-9DB0432BB111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1:09.454" v="642"/>
          <ac:spMkLst>
            <pc:docMk/>
            <pc:sldMk cId="2587167213" sldId="296"/>
            <ac:spMk id="10" creationId="{1498911E-C879-B4F2-627A-C8442CCD3614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1:09.454" v="641"/>
          <ac:spMkLst>
            <pc:docMk/>
            <pc:sldMk cId="2587167213" sldId="296"/>
            <ac:spMk id="11" creationId="{1ABA03B3-766C-B812-7202-67DAC3A5D94F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46:31.526" v="513"/>
          <ac:spMkLst>
            <pc:docMk/>
            <pc:sldMk cId="2587167213" sldId="296"/>
            <ac:spMk id="12" creationId="{347E4506-BDE1-4833-B00B-16918525C579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1:14.360" v="647"/>
          <ac:spMkLst>
            <pc:docMk/>
            <pc:sldMk cId="2587167213" sldId="296"/>
            <ac:spMk id="14" creationId="{1EAE6908-9204-478B-6385-690DE1032D77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09.922" v="644"/>
          <ac:spMkLst>
            <pc:docMk/>
            <pc:sldMk cId="2587167213" sldId="296"/>
            <ac:spMk id="16" creationId="{0FE1CBAA-CAF8-98FB-EB9B-16EF2DDD73A8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09.954" v="645"/>
          <ac:spMkLst>
            <pc:docMk/>
            <pc:sldMk cId="2587167213" sldId="296"/>
            <ac:spMk id="19" creationId="{02BB07AD-017B-0B18-3442-1D2D20E647B5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10.001" v="646"/>
          <ac:spMkLst>
            <pc:docMk/>
            <pc:sldMk cId="2587167213" sldId="296"/>
            <ac:spMk id="21" creationId="{A9E775BF-B9BD-8468-C9C9-B622F63E3925}"/>
          </ac:spMkLst>
        </pc:spChg>
      </pc:sldChg>
      <pc:sldChg chg="modSp add del replId">
        <pc:chgData name="Lopez, Emily (yeomanep)" userId="S::yeomanep@ucmail.uc.edu::6e8469fd-f19f-49e3-a566-57ac58b23e8b" providerId="AD" clId="Web-{BD7B2FF0-BB2B-9860-BDFE-FA4FE4A8AE5D}" dt="2024-02-07T16:41:03.846" v="433"/>
        <pc:sldMkLst>
          <pc:docMk/>
          <pc:sldMk cId="84776421" sldId="297"/>
        </pc:sldMkLst>
        <pc:spChg chg="mod">
          <ac:chgData name="Lopez, Emily (yeomanep)" userId="S::yeomanep@ucmail.uc.edu::6e8469fd-f19f-49e3-a566-57ac58b23e8b" providerId="AD" clId="Web-{BD7B2FF0-BB2B-9860-BDFE-FA4FE4A8AE5D}" dt="2024-02-07T16:35:51.089" v="240" actId="20577"/>
          <ac:spMkLst>
            <pc:docMk/>
            <pc:sldMk cId="84776421" sldId="297"/>
            <ac:spMk id="7" creationId="{3B8D4A8A-A9C8-E545-9D5D-21811512EDCE}"/>
          </ac:spMkLst>
        </pc:spChg>
      </pc:sldChg>
      <pc:sldChg chg="addSp delSp modSp add replId">
        <pc:chgData name="Lopez, Emily (yeomanep)" userId="S::yeomanep@ucmail.uc.edu::6e8469fd-f19f-49e3-a566-57ac58b23e8b" providerId="AD" clId="Web-{BD7B2FF0-BB2B-9860-BDFE-FA4FE4A8AE5D}" dt="2024-02-07T16:51:51.064" v="662"/>
        <pc:sldMkLst>
          <pc:docMk/>
          <pc:sldMk cId="2039052578" sldId="298"/>
        </pc:sldMkLst>
        <pc:spChg chg="add del mod">
          <ac:chgData name="Lopez, Emily (yeomanep)" userId="S::yeomanep@ucmail.uc.edu::6e8469fd-f19f-49e3-a566-57ac58b23e8b" providerId="AD" clId="Web-{BD7B2FF0-BB2B-9860-BDFE-FA4FE4A8AE5D}" dt="2024-02-07T16:51:33.173" v="654"/>
          <ac:spMkLst>
            <pc:docMk/>
            <pc:sldMk cId="2039052578" sldId="298"/>
            <ac:spMk id="5" creationId="{A4211012-C33E-A571-15CA-673D98460935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6:09.916" v="507" actId="20577"/>
          <ac:spMkLst>
            <pc:docMk/>
            <pc:sldMk cId="2039052578" sldId="298"/>
            <ac:spMk id="7" creationId="{3B8D4A8A-A9C8-E545-9D5D-21811512EDCE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1:27.439" v="650"/>
          <ac:spMkLst>
            <pc:docMk/>
            <pc:sldMk cId="2039052578" sldId="298"/>
            <ac:spMk id="8" creationId="{088D306A-3780-4443-85E3-9DB0432BB111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29.470" v="651"/>
          <ac:spMkLst>
            <pc:docMk/>
            <pc:sldMk cId="2039052578" sldId="298"/>
            <ac:spMk id="9" creationId="{6C507D88-F28C-9338-BC49-9C894D9A2F88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1:27.282" v="649"/>
          <ac:spMkLst>
            <pc:docMk/>
            <pc:sldMk cId="2039052578" sldId="298"/>
            <ac:spMk id="10" creationId="{1498911E-C879-B4F2-627A-C8442CCD3614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0:38.408" v="431"/>
          <ac:spMkLst>
            <pc:docMk/>
            <pc:sldMk cId="2039052578" sldId="298"/>
            <ac:spMk id="11" creationId="{1ABA03B3-766C-B812-7202-67DAC3A5D94F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29.517" v="652"/>
          <ac:spMkLst>
            <pc:docMk/>
            <pc:sldMk cId="2039052578" sldId="298"/>
            <ac:spMk id="13" creationId="{FC9C2CEB-16AC-A874-354B-4BB5AD614D5A}"/>
          </ac:spMkLst>
        </pc:spChg>
        <pc:spChg chg="add del">
          <ac:chgData name="Lopez, Emily (yeomanep)" userId="S::yeomanep@ucmail.uc.edu::6e8469fd-f19f-49e3-a566-57ac58b23e8b" providerId="AD" clId="Web-{BD7B2FF0-BB2B-9860-BDFE-FA4FE4A8AE5D}" dt="2024-02-07T16:51:51.064" v="662"/>
          <ac:spMkLst>
            <pc:docMk/>
            <pc:sldMk cId="2039052578" sldId="298"/>
            <ac:spMk id="15" creationId="{133B44DC-A9B6-E169-63BC-FBECA10AE220}"/>
          </ac:spMkLst>
        </pc:spChg>
      </pc:sldChg>
      <pc:sldChg chg="addSp delSp modSp add replId">
        <pc:chgData name="Lopez, Emily (yeomanep)" userId="S::yeomanep@ucmail.uc.edu::6e8469fd-f19f-49e3-a566-57ac58b23e8b" providerId="AD" clId="Web-{BD7B2FF0-BB2B-9860-BDFE-FA4FE4A8AE5D}" dt="2024-02-07T16:51:40.908" v="661"/>
        <pc:sldMkLst>
          <pc:docMk/>
          <pc:sldMk cId="1361245915" sldId="299"/>
        </pc:sldMkLst>
        <pc:spChg chg="add del mod">
          <ac:chgData name="Lopez, Emily (yeomanep)" userId="S::yeomanep@ucmail.uc.edu::6e8469fd-f19f-49e3-a566-57ac58b23e8b" providerId="AD" clId="Web-{BD7B2FF0-BB2B-9860-BDFE-FA4FE4A8AE5D}" dt="2024-02-07T16:51:39.174" v="659"/>
          <ac:spMkLst>
            <pc:docMk/>
            <pc:sldMk cId="1361245915" sldId="299"/>
            <ac:spMk id="5" creationId="{C92BFF6A-991D-34CF-2335-69F8F8967DB0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5:55.369" v="505" actId="20577"/>
          <ac:spMkLst>
            <pc:docMk/>
            <pc:sldMk cId="1361245915" sldId="299"/>
            <ac:spMk id="7" creationId="{3B8D4A8A-A9C8-E545-9D5D-21811512EDCE}"/>
          </ac:spMkLst>
        </pc:spChg>
        <pc:spChg chg="del mod">
          <ac:chgData name="Lopez, Emily (yeomanep)" userId="S::yeomanep@ucmail.uc.edu::6e8469fd-f19f-49e3-a566-57ac58b23e8b" providerId="AD" clId="Web-{BD7B2FF0-BB2B-9860-BDFE-FA4FE4A8AE5D}" dt="2024-02-07T16:51:36.345" v="655"/>
          <ac:spMkLst>
            <pc:docMk/>
            <pc:sldMk cId="1361245915" sldId="299"/>
            <ac:spMk id="8" creationId="{088D306A-3780-4443-85E3-9DB0432BB111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36.720" v="656"/>
          <ac:spMkLst>
            <pc:docMk/>
            <pc:sldMk cId="1361245915" sldId="299"/>
            <ac:spMk id="9" creationId="{2ED0DA8B-4411-1E92-C19C-D3DAD1B95005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0:34.471" v="430"/>
          <ac:spMkLst>
            <pc:docMk/>
            <pc:sldMk cId="1361245915" sldId="299"/>
            <ac:spMk id="10" creationId="{1498911E-C879-B4F2-627A-C8442CCD3614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0:34.471" v="429"/>
          <ac:spMkLst>
            <pc:docMk/>
            <pc:sldMk cId="1361245915" sldId="299"/>
            <ac:spMk id="11" creationId="{1ABA03B3-766C-B812-7202-67DAC3A5D94F}"/>
          </ac:spMkLst>
        </pc:spChg>
        <pc:spChg chg="add del">
          <ac:chgData name="Lopez, Emily (yeomanep)" userId="S::yeomanep@ucmail.uc.edu::6e8469fd-f19f-49e3-a566-57ac58b23e8b" providerId="AD" clId="Web-{BD7B2FF0-BB2B-9860-BDFE-FA4FE4A8AE5D}" dt="2024-02-07T16:51:40.220" v="660"/>
          <ac:spMkLst>
            <pc:docMk/>
            <pc:sldMk cId="1361245915" sldId="299"/>
            <ac:spMk id="13" creationId="{17E855E8-80FF-6122-2BA8-D107733C8CEE}"/>
          </ac:spMkLst>
        </pc:spChg>
        <pc:spChg chg="add del">
          <ac:chgData name="Lopez, Emily (yeomanep)" userId="S::yeomanep@ucmail.uc.edu::6e8469fd-f19f-49e3-a566-57ac58b23e8b" providerId="AD" clId="Web-{BD7B2FF0-BB2B-9860-BDFE-FA4FE4A8AE5D}" dt="2024-02-07T16:51:40.908" v="661"/>
          <ac:spMkLst>
            <pc:docMk/>
            <pc:sldMk cId="1361245915" sldId="299"/>
            <ac:spMk id="15" creationId="{2CB9C966-D70F-EE13-D1E2-7AE61C29A52E}"/>
          </ac:spMkLst>
        </pc:spChg>
      </pc:sldChg>
      <pc:sldChg chg="addSp delSp modSp add del replId">
        <pc:chgData name="Lopez, Emily (yeomanep)" userId="S::yeomanep@ucmail.uc.edu::6e8469fd-f19f-49e3-a566-57ac58b23e8b" providerId="AD" clId="Web-{BD7B2FF0-BB2B-9860-BDFE-FA4FE4A8AE5D}" dt="2024-02-07T16:48:47.466" v="629"/>
        <pc:sldMkLst>
          <pc:docMk/>
          <pc:sldMk cId="2116990999" sldId="300"/>
        </pc:sldMkLst>
        <pc:spChg chg="add del mod">
          <ac:chgData name="Lopez, Emily (yeomanep)" userId="S::yeomanep@ucmail.uc.edu::6e8469fd-f19f-49e3-a566-57ac58b23e8b" providerId="AD" clId="Web-{BD7B2FF0-BB2B-9860-BDFE-FA4FE4A8AE5D}" dt="2024-02-07T16:43:21.865" v="481"/>
          <ac:spMkLst>
            <pc:docMk/>
            <pc:sldMk cId="2116990999" sldId="300"/>
            <ac:spMk id="5" creationId="{2591A388-FF21-7893-50BA-497C0916E127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3:15.068" v="477" actId="20577"/>
          <ac:spMkLst>
            <pc:docMk/>
            <pc:sldMk cId="2116990999" sldId="300"/>
            <ac:spMk id="7" creationId="{3B8D4A8A-A9C8-E545-9D5D-21811512EDCE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3:17.381" v="480"/>
          <ac:spMkLst>
            <pc:docMk/>
            <pc:sldMk cId="2116990999" sldId="300"/>
            <ac:spMk id="8" creationId="{088D306A-3780-4443-85E3-9DB0432BB111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3:17.146" v="479"/>
          <ac:spMkLst>
            <pc:docMk/>
            <pc:sldMk cId="2116990999" sldId="300"/>
            <ac:spMk id="10" creationId="{1498911E-C879-B4F2-627A-C8442CCD3614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43:17.146" v="478"/>
          <ac:spMkLst>
            <pc:docMk/>
            <pc:sldMk cId="2116990999" sldId="300"/>
            <ac:spMk id="11" creationId="{1ABA03B3-766C-B812-7202-67DAC3A5D94F}"/>
          </ac:spMkLst>
        </pc:spChg>
      </pc:sldChg>
      <pc:sldChg chg="addSp delSp modSp add replId modNotes">
        <pc:chgData name="Lopez, Emily (yeomanep)" userId="S::yeomanep@ucmail.uc.edu::6e8469fd-f19f-49e3-a566-57ac58b23e8b" providerId="AD" clId="Web-{BD7B2FF0-BB2B-9860-BDFE-FA4FE4A8AE5D}" dt="2024-02-07T16:51:19.204" v="648"/>
        <pc:sldMkLst>
          <pc:docMk/>
          <pc:sldMk cId="483078769" sldId="301"/>
        </pc:sldMkLst>
        <pc:spChg chg="add del mod">
          <ac:chgData name="Lopez, Emily (yeomanep)" userId="S::yeomanep@ucmail.uc.edu::6e8469fd-f19f-49e3-a566-57ac58b23e8b" providerId="AD" clId="Web-{BD7B2FF0-BB2B-9860-BDFE-FA4FE4A8AE5D}" dt="2024-02-07T16:51:19.204" v="648"/>
          <ac:spMkLst>
            <pc:docMk/>
            <pc:sldMk cId="483078769" sldId="301"/>
            <ac:spMk id="5" creationId="{2497638D-77BD-1164-6EBE-232DCB4F1059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7:16.809" v="578" actId="20577"/>
          <ac:spMkLst>
            <pc:docMk/>
            <pc:sldMk cId="483078769" sldId="301"/>
            <ac:spMk id="7" creationId="{3B8D4A8A-A9C8-E545-9D5D-21811512EDCE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1:05.782" v="637"/>
          <ac:spMkLst>
            <pc:docMk/>
            <pc:sldMk cId="483078769" sldId="301"/>
            <ac:spMk id="8" creationId="{088D306A-3780-4443-85E3-9DB0432BB111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06.204" v="638"/>
          <ac:spMkLst>
            <pc:docMk/>
            <pc:sldMk cId="483078769" sldId="301"/>
            <ac:spMk id="9" creationId="{343DBECC-A9D9-6797-15C5-6D216CAF9BAF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1:05.563" v="636"/>
          <ac:spMkLst>
            <pc:docMk/>
            <pc:sldMk cId="483078769" sldId="301"/>
            <ac:spMk id="10" creationId="{1498911E-C879-B4F2-627A-C8442CCD3614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1:05.563" v="635"/>
          <ac:spMkLst>
            <pc:docMk/>
            <pc:sldMk cId="483078769" sldId="301"/>
            <ac:spMk id="11" creationId="{1ABA03B3-766C-B812-7202-67DAC3A5D94F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06.251" v="639"/>
          <ac:spMkLst>
            <pc:docMk/>
            <pc:sldMk cId="483078769" sldId="301"/>
            <ac:spMk id="13" creationId="{839CCF7A-3CB8-FFB0-9798-40BD67A0DB51}"/>
          </ac:spMkLst>
        </pc:spChg>
        <pc:spChg chg="add">
          <ac:chgData name="Lopez, Emily (yeomanep)" userId="S::yeomanep@ucmail.uc.edu::6e8469fd-f19f-49e3-a566-57ac58b23e8b" providerId="AD" clId="Web-{BD7B2FF0-BB2B-9860-BDFE-FA4FE4A8AE5D}" dt="2024-02-07T16:51:06.297" v="640"/>
          <ac:spMkLst>
            <pc:docMk/>
            <pc:sldMk cId="483078769" sldId="301"/>
            <ac:spMk id="15" creationId="{1A639E8D-E3FC-C53E-DFE8-7BF972A24FF0}"/>
          </ac:spMkLst>
        </pc:spChg>
      </pc:sldChg>
      <pc:sldChg chg="modSp add replId modNotes">
        <pc:chgData name="Lopez, Emily (yeomanep)" userId="S::yeomanep@ucmail.uc.edu::6e8469fd-f19f-49e3-a566-57ac58b23e8b" providerId="AD" clId="Web-{BD7B2FF0-BB2B-9860-BDFE-FA4FE4A8AE5D}" dt="2024-02-07T16:49:54.749" v="634" actId="20577"/>
        <pc:sldMkLst>
          <pc:docMk/>
          <pc:sldMk cId="1530165343" sldId="302"/>
        </pc:sldMkLst>
        <pc:spChg chg="mod">
          <ac:chgData name="Lopez, Emily (yeomanep)" userId="S::yeomanep@ucmail.uc.edu::6e8469fd-f19f-49e3-a566-57ac58b23e8b" providerId="AD" clId="Web-{BD7B2FF0-BB2B-9860-BDFE-FA4FE4A8AE5D}" dt="2024-02-07T16:48:19.684" v="626" actId="20577"/>
          <ac:spMkLst>
            <pc:docMk/>
            <pc:sldMk cId="1530165343" sldId="302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9:54.749" v="634" actId="20577"/>
          <ac:spMkLst>
            <pc:docMk/>
            <pc:sldMk cId="1530165343" sldId="302"/>
            <ac:spMk id="8" creationId="{088D306A-3780-4443-85E3-9DB0432BB111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49:53.577" v="633" actId="20577"/>
          <ac:spMkLst>
            <pc:docMk/>
            <pc:sldMk cId="1530165343" sldId="302"/>
            <ac:spMk id="10" creationId="{1498911E-C879-B4F2-627A-C8442CCD3614}"/>
          </ac:spMkLst>
        </pc:spChg>
      </pc:sldChg>
      <pc:sldChg chg="add del replId">
        <pc:chgData name="Lopez, Emily (yeomanep)" userId="S::yeomanep@ucmail.uc.edu::6e8469fd-f19f-49e3-a566-57ac58b23e8b" providerId="AD" clId="Web-{BD7B2FF0-BB2B-9860-BDFE-FA4FE4A8AE5D}" dt="2024-02-07T16:47:37.996" v="585"/>
        <pc:sldMkLst>
          <pc:docMk/>
          <pc:sldMk cId="3600507784" sldId="302"/>
        </pc:sldMkLst>
      </pc:sldChg>
      <pc:sldChg chg="modSp add del replId">
        <pc:chgData name="Lopez, Emily (yeomanep)" userId="S::yeomanep@ucmail.uc.edu::6e8469fd-f19f-49e3-a566-57ac58b23e8b" providerId="AD" clId="Web-{BD7B2FF0-BB2B-9860-BDFE-FA4FE4A8AE5D}" dt="2024-02-07T16:47:30.824" v="583"/>
        <pc:sldMkLst>
          <pc:docMk/>
          <pc:sldMk cId="3031027033" sldId="303"/>
        </pc:sldMkLst>
        <pc:spChg chg="mod">
          <ac:chgData name="Lopez, Emily (yeomanep)" userId="S::yeomanep@ucmail.uc.edu::6e8469fd-f19f-49e3-a566-57ac58b23e8b" providerId="AD" clId="Web-{BD7B2FF0-BB2B-9860-BDFE-FA4FE4A8AE5D}" dt="2024-02-07T16:47:26.417" v="581" actId="20577"/>
          <ac:spMkLst>
            <pc:docMk/>
            <pc:sldMk cId="3031027033" sldId="303"/>
            <ac:spMk id="7" creationId="{3B8D4A8A-A9C8-E545-9D5D-21811512EDCE}"/>
          </ac:spMkLst>
        </pc:spChg>
      </pc:sldChg>
      <pc:sldChg chg="addSp delSp modSp add del mod replId modClrScheme chgLayout">
        <pc:chgData name="Lopez, Emily (yeomanep)" userId="S::yeomanep@ucmail.uc.edu::6e8469fd-f19f-49e3-a566-57ac58b23e8b" providerId="AD" clId="Web-{BD7B2FF0-BB2B-9860-BDFE-FA4FE4A8AE5D}" dt="2024-02-07T17:10:03.167" v="909"/>
        <pc:sldMkLst>
          <pc:docMk/>
          <pc:sldMk cId="3735851847" sldId="303"/>
        </pc:sldMkLst>
        <pc:spChg chg="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" creationId="{10873EC8-42E5-6848-AB5B-A2EC73BE4F46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7:12.056" v="677"/>
          <ac:spMkLst>
            <pc:docMk/>
            <pc:sldMk cId="3735851847" sldId="303"/>
            <ac:spMk id="4" creationId="{4541A07B-249C-F041-A736-F11B45C6CCAA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7:17.290" v="680"/>
          <ac:spMkLst>
            <pc:docMk/>
            <pc:sldMk cId="3735851847" sldId="303"/>
            <ac:spMk id="6" creationId="{4582A0AB-CDC1-687C-3D11-75F9BEA03520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7:10:01.307" v="908" actId="20577"/>
          <ac:spMkLst>
            <pc:docMk/>
            <pc:sldMk cId="3735851847" sldId="303"/>
            <ac:spMk id="7" creationId="{3B8D4A8A-A9C8-E545-9D5D-21811512EDCE}"/>
          </ac:spMkLst>
        </pc:spChg>
        <pc:spChg chg="del">
          <ac:chgData name="Lopez, Emily (yeomanep)" userId="S::yeomanep@ucmail.uc.edu::6e8469fd-f19f-49e3-a566-57ac58b23e8b" providerId="AD" clId="Web-{BD7B2FF0-BB2B-9860-BDFE-FA4FE4A8AE5D}" dt="2024-02-07T16:57:12.259" v="678"/>
          <ac:spMkLst>
            <pc:docMk/>
            <pc:sldMk cId="3735851847" sldId="303"/>
            <ac:spMk id="8" creationId="{088D306A-3780-4443-85E3-9DB0432BB111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7:15.759" v="679"/>
          <ac:spMkLst>
            <pc:docMk/>
            <pc:sldMk cId="3735851847" sldId="303"/>
            <ac:spMk id="10" creationId="{031FE78B-5A93-2499-5885-FB07625214D8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7:01:44.015" v="703"/>
          <ac:spMkLst>
            <pc:docMk/>
            <pc:sldMk cId="3735851847" sldId="303"/>
            <ac:spMk id="13" creationId="{B8CAB7BB-A904-5F04-0BED-397A1EBBDAAB}"/>
          </ac:spMkLst>
        </pc:spChg>
        <pc:spChg chg="add del">
          <ac:chgData name="Lopez, Emily (yeomanep)" userId="S::yeomanep@ucmail.uc.edu::6e8469fd-f19f-49e3-a566-57ac58b23e8b" providerId="AD" clId="Web-{BD7B2FF0-BB2B-9860-BDFE-FA4FE4A8AE5D}" dt="2024-02-07T17:01:02.592" v="691"/>
          <ac:spMkLst>
            <pc:docMk/>
            <pc:sldMk cId="3735851847" sldId="303"/>
            <ac:spMk id="14" creationId="{AC3363F1-611C-0CB2-916E-B3800066D91B}"/>
          </ac:spMkLst>
        </pc:spChg>
        <pc:spChg chg="add mod">
          <ac:chgData name="Lopez, Emily (yeomanep)" userId="S::yeomanep@ucmail.uc.edu::6e8469fd-f19f-49e3-a566-57ac58b23e8b" providerId="AD" clId="Web-{BD7B2FF0-BB2B-9860-BDFE-FA4FE4A8AE5D}" dt="2024-02-07T17:02:08.953" v="723" actId="20577"/>
          <ac:spMkLst>
            <pc:docMk/>
            <pc:sldMk cId="3735851847" sldId="303"/>
            <ac:spMk id="15" creationId="{1C5022EF-632B-5CC1-64AB-7CEEBC2452E2}"/>
          </ac:spMkLst>
        </pc:spChg>
        <pc:spChg chg="mod or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17" creationId="{7E723EB4-5227-A549-87DB-C5E82A34953E}"/>
          </ac:spMkLst>
        </pc:spChg>
        <pc:spChg chg="add mod">
          <ac:chgData name="Lopez, Emily (yeomanep)" userId="S::yeomanep@ucmail.uc.edu::6e8469fd-f19f-49e3-a566-57ac58b23e8b" providerId="AD" clId="Web-{BD7B2FF0-BB2B-9860-BDFE-FA4FE4A8AE5D}" dt="2024-02-07T17:09:37.994" v="886" actId="20577"/>
          <ac:spMkLst>
            <pc:docMk/>
            <pc:sldMk cId="3735851847" sldId="303"/>
            <ac:spMk id="18" creationId="{D1F3B0B1-CC70-B5BE-43CC-2C01E75B4E8E}"/>
          </ac:spMkLst>
        </pc:spChg>
        <pc:spChg chg="add del">
          <ac:chgData name="Lopez, Emily (yeomanep)" userId="S::yeomanep@ucmail.uc.edu::6e8469fd-f19f-49e3-a566-57ac58b23e8b" providerId="AD" clId="Web-{BD7B2FF0-BB2B-9860-BDFE-FA4FE4A8AE5D}" dt="2024-02-07T17:09:42.525" v="888"/>
          <ac:spMkLst>
            <pc:docMk/>
            <pc:sldMk cId="3735851847" sldId="303"/>
            <ac:spMk id="20" creationId="{CAFA0921-8631-A32C-76A8-070A3B302117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22" creationId="{79253909-7E60-765F-6047-DBBC4B8675FC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24" creationId="{0EF8D727-81F2-E7B4-6598-4454713E2246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26" creationId="{8BDA2B76-2C79-4CC7-AEB8-EB9389E912ED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28" creationId="{3716F8AA-4891-C30F-D26D-A1ED8B926191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0" creationId="{8488AE28-4FA0-E736-04E4-7CF281E936F9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2" creationId="{B535E4DD-0B41-45FE-4BEC-FE4558D51D69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4" creationId="{CED60B40-EE7E-6A82-A470-7DEA1F85FA33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6" creationId="{A5FEDDBE-2580-4103-0E91-453E00FD1F6E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38" creationId="{ADA8F364-7C70-241D-BC87-6CF5021C598C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40" creationId="{F9EEE264-5944-3137-4D18-BF2D97B72AA5}"/>
          </ac:spMkLst>
        </pc:spChg>
        <pc:spChg chg="add del mod">
          <ac:chgData name="Lopez, Emily (yeomanep)" userId="S::yeomanep@ucmail.uc.edu::6e8469fd-f19f-49e3-a566-57ac58b23e8b" providerId="AD" clId="Web-{BD7B2FF0-BB2B-9860-BDFE-FA4FE4A8AE5D}" dt="2024-02-07T16:59:35.262" v="684"/>
          <ac:spMkLst>
            <pc:docMk/>
            <pc:sldMk cId="3735851847" sldId="303"/>
            <ac:spMk id="42" creationId="{A6368CBB-96D6-7DB2-1FEF-0187DC1606CB}"/>
          </ac:spMkLst>
        </pc:spChg>
        <pc:picChg chg="add mod">
          <ac:chgData name="Lopez, Emily (yeomanep)" userId="S::yeomanep@ucmail.uc.edu::6e8469fd-f19f-49e3-a566-57ac58b23e8b" providerId="AD" clId="Web-{BD7B2FF0-BB2B-9860-BDFE-FA4FE4A8AE5D}" dt="2024-02-07T17:02:40.063" v="730"/>
          <ac:picMkLst>
            <pc:docMk/>
            <pc:sldMk cId="3735851847" sldId="303"/>
            <ac:picMk id="11" creationId="{9C222498-2E86-F871-A828-E4F4066C125C}"/>
          </ac:picMkLst>
        </pc:picChg>
      </pc:sldChg>
      <pc:sldChg chg="add del replId">
        <pc:chgData name="Lopez, Emily (yeomanep)" userId="S::yeomanep@ucmail.uc.edu::6e8469fd-f19f-49e3-a566-57ac58b23e8b" providerId="AD" clId="Web-{BD7B2FF0-BB2B-9860-BDFE-FA4FE4A8AE5D}" dt="2024-02-07T16:47:35.324" v="584"/>
        <pc:sldMkLst>
          <pc:docMk/>
          <pc:sldMk cId="1324969085" sldId="304"/>
        </pc:sldMkLst>
      </pc:sldChg>
      <pc:sldChg chg="modSp add replId">
        <pc:chgData name="Lopez, Emily (yeomanep)" userId="S::yeomanep@ucmail.uc.edu::6e8469fd-f19f-49e3-a566-57ac58b23e8b" providerId="AD" clId="Web-{BD7B2FF0-BB2B-9860-BDFE-FA4FE4A8AE5D}" dt="2024-02-07T16:53:03.191" v="676" actId="20577"/>
        <pc:sldMkLst>
          <pc:docMk/>
          <pc:sldMk cId="2155192690" sldId="304"/>
        </pc:sldMkLst>
        <pc:spChg chg="mod">
          <ac:chgData name="Lopez, Emily (yeomanep)" userId="S::yeomanep@ucmail.uc.edu::6e8469fd-f19f-49e3-a566-57ac58b23e8b" providerId="AD" clId="Web-{BD7B2FF0-BB2B-9860-BDFE-FA4FE4A8AE5D}" dt="2024-02-07T16:53:03.191" v="676" actId="20577"/>
          <ac:spMkLst>
            <pc:docMk/>
            <pc:sldMk cId="2155192690" sldId="304"/>
            <ac:spMk id="7" creationId="{3B8D4A8A-A9C8-E545-9D5D-21811512EDCE}"/>
          </ac:spMkLst>
        </pc:spChg>
      </pc:sldChg>
      <pc:sldChg chg="modSp add replId">
        <pc:chgData name="Lopez, Emily (yeomanep)" userId="S::yeomanep@ucmail.uc.edu::6e8469fd-f19f-49e3-a566-57ac58b23e8b" providerId="AD" clId="Web-{BD7B2FF0-BB2B-9860-BDFE-FA4FE4A8AE5D}" dt="2024-02-07T17:22:39.683" v="1079" actId="20577"/>
        <pc:sldMkLst>
          <pc:docMk/>
          <pc:sldMk cId="1296080129" sldId="305"/>
        </pc:sldMkLst>
        <pc:spChg chg="mod">
          <ac:chgData name="Lopez, Emily (yeomanep)" userId="S::yeomanep@ucmail.uc.edu::6e8469fd-f19f-49e3-a566-57ac58b23e8b" providerId="AD" clId="Web-{BD7B2FF0-BB2B-9860-BDFE-FA4FE4A8AE5D}" dt="2024-02-07T17:22:39.683" v="1079" actId="20577"/>
          <ac:spMkLst>
            <pc:docMk/>
            <pc:sldMk cId="1296080129" sldId="305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BD7B2FF0-BB2B-9860-BDFE-FA4FE4A8AE5D}" dt="2024-02-07T17:13:17.265" v="1053" actId="20577"/>
          <ac:spMkLst>
            <pc:docMk/>
            <pc:sldMk cId="1296080129" sldId="305"/>
            <ac:spMk id="18" creationId="{D1F3B0B1-CC70-B5BE-43CC-2C01E75B4E8E}"/>
          </ac:spMkLst>
        </pc:spChg>
      </pc:sldChg>
    </pc:docChg>
  </pc:docChgLst>
  <pc:docChgLst>
    <pc:chgData name="Lopez, Emily (yeomanep)" userId="S::yeomanep@ucmail.uc.edu::6e8469fd-f19f-49e3-a566-57ac58b23e8b" providerId="AD" clId="Web-{D72DE28C-05FD-58D1-939A-2B0AFEA708F1}"/>
    <pc:docChg chg="delSld">
      <pc:chgData name="Lopez, Emily (yeomanep)" userId="S::yeomanep@ucmail.uc.edu::6e8469fd-f19f-49e3-a566-57ac58b23e8b" providerId="AD" clId="Web-{D72DE28C-05FD-58D1-939A-2B0AFEA708F1}" dt="2024-02-06T18:20:57.759" v="0"/>
      <pc:docMkLst>
        <pc:docMk/>
      </pc:docMkLst>
      <pc:sldChg chg="del">
        <pc:chgData name="Lopez, Emily (yeomanep)" userId="S::yeomanep@ucmail.uc.edu::6e8469fd-f19f-49e3-a566-57ac58b23e8b" providerId="AD" clId="Web-{D72DE28C-05FD-58D1-939A-2B0AFEA708F1}" dt="2024-02-06T18:20:57.759" v="0"/>
        <pc:sldMkLst>
          <pc:docMk/>
          <pc:sldMk cId="29568377" sldId="286"/>
        </pc:sldMkLst>
      </pc:sldChg>
    </pc:docChg>
  </pc:docChgLst>
  <pc:docChgLst>
    <pc:chgData name="Lopez, Emily (yeomanep)" userId="S::yeomanep@ucmail.uc.edu::6e8469fd-f19f-49e3-a566-57ac58b23e8b" providerId="AD" clId="Web-{F8E85675-9EDA-1374-8E61-7B624BE24EFE}"/>
    <pc:docChg chg="addSld delSld modSld">
      <pc:chgData name="Lopez, Emily (yeomanep)" userId="S::yeomanep@ucmail.uc.edu::6e8469fd-f19f-49e3-a566-57ac58b23e8b" providerId="AD" clId="Web-{F8E85675-9EDA-1374-8E61-7B624BE24EFE}" dt="2024-02-09T21:40:54.192" v="496"/>
      <pc:docMkLst>
        <pc:docMk/>
      </pc:docMkLst>
      <pc:sldChg chg="del">
        <pc:chgData name="Lopez, Emily (yeomanep)" userId="S::yeomanep@ucmail.uc.edu::6e8469fd-f19f-49e3-a566-57ac58b23e8b" providerId="AD" clId="Web-{F8E85675-9EDA-1374-8E61-7B624BE24EFE}" dt="2024-02-09T21:24:42.278" v="277"/>
        <pc:sldMkLst>
          <pc:docMk/>
          <pc:sldMk cId="191589997" sldId="258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6"/>
        <pc:sldMkLst>
          <pc:docMk/>
          <pc:sldMk cId="2804588236" sldId="260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78" v="272"/>
        <pc:sldMkLst>
          <pc:docMk/>
          <pc:sldMk cId="1159938336" sldId="261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78" v="271"/>
        <pc:sldMkLst>
          <pc:docMk/>
          <pc:sldMk cId="971628503" sldId="263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78" v="274"/>
        <pc:sldMkLst>
          <pc:docMk/>
          <pc:sldMk cId="1416213555" sldId="265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78" v="273"/>
        <pc:sldMkLst>
          <pc:docMk/>
          <pc:sldMk cId="160474177" sldId="267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9"/>
        <pc:sldMkLst>
          <pc:docMk/>
          <pc:sldMk cId="3756006422" sldId="268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8"/>
        <pc:sldMkLst>
          <pc:docMk/>
          <pc:sldMk cId="132811989" sldId="269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70"/>
        <pc:sldMkLst>
          <pc:docMk/>
          <pc:sldMk cId="2359590490" sldId="270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78" v="276"/>
        <pc:sldMkLst>
          <pc:docMk/>
          <pc:sldMk cId="4111680776" sldId="271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58"/>
        <pc:sldMkLst>
          <pc:docMk/>
          <pc:sldMk cId="1257989237" sldId="272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57"/>
        <pc:sldMkLst>
          <pc:docMk/>
          <pc:sldMk cId="2357032788" sldId="273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56"/>
        <pc:sldMkLst>
          <pc:docMk/>
          <pc:sldMk cId="1285517039" sldId="274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55"/>
        <pc:sldMkLst>
          <pc:docMk/>
          <pc:sldMk cId="3629786242" sldId="275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3"/>
        <pc:sldMkLst>
          <pc:docMk/>
          <pc:sldMk cId="1442444987" sldId="276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59"/>
        <pc:sldMkLst>
          <pc:docMk/>
          <pc:sldMk cId="1142223331" sldId="277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1"/>
        <pc:sldMkLst>
          <pc:docMk/>
          <pc:sldMk cId="702600751" sldId="278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47" v="260"/>
        <pc:sldMkLst>
          <pc:docMk/>
          <pc:sldMk cId="4156290614" sldId="279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2"/>
        <pc:sldMkLst>
          <pc:docMk/>
          <pc:sldMk cId="2057016965" sldId="280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7"/>
        <pc:sldMkLst>
          <pc:docMk/>
          <pc:sldMk cId="42851507" sldId="284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5"/>
        <pc:sldMkLst>
          <pc:docMk/>
          <pc:sldMk cId="152899543" sldId="285"/>
        </pc:sldMkLst>
      </pc:sldChg>
      <pc:sldChg chg="del">
        <pc:chgData name="Lopez, Emily (yeomanep)" userId="S::yeomanep@ucmail.uc.edu::6e8469fd-f19f-49e3-a566-57ac58b23e8b" providerId="AD" clId="Web-{F8E85675-9EDA-1374-8E61-7B624BE24EFE}" dt="2024-02-09T21:24:42.262" v="264"/>
        <pc:sldMkLst>
          <pc:docMk/>
          <pc:sldMk cId="3626102753" sldId="287"/>
        </pc:sldMkLst>
      </pc:sldChg>
      <pc:sldChg chg="addSp delSp modSp">
        <pc:chgData name="Lopez, Emily (yeomanep)" userId="S::yeomanep@ucmail.uc.edu::6e8469fd-f19f-49e3-a566-57ac58b23e8b" providerId="AD" clId="Web-{F8E85675-9EDA-1374-8E61-7B624BE24EFE}" dt="2024-02-09T21:40:16.503" v="486"/>
        <pc:sldMkLst>
          <pc:docMk/>
          <pc:sldMk cId="3625004282" sldId="288"/>
        </pc:sldMkLst>
        <pc:spChg chg="del">
          <ac:chgData name="Lopez, Emily (yeomanep)" userId="S::yeomanep@ucmail.uc.edu::6e8469fd-f19f-49e3-a566-57ac58b23e8b" providerId="AD" clId="Web-{F8E85675-9EDA-1374-8E61-7B624BE24EFE}" dt="2024-02-09T21:40:16.503" v="486"/>
          <ac:spMkLst>
            <pc:docMk/>
            <pc:sldMk cId="3625004282" sldId="288"/>
            <ac:spMk id="4" creationId="{4E889C0B-8E0C-E64C-B34B-A33B60760401}"/>
          </ac:spMkLst>
        </pc:spChg>
        <pc:spChg chg="add del mod">
          <ac:chgData name="Lopez, Emily (yeomanep)" userId="S::yeomanep@ucmail.uc.edu::6e8469fd-f19f-49e3-a566-57ac58b23e8b" providerId="AD" clId="Web-{F8E85675-9EDA-1374-8E61-7B624BE24EFE}" dt="2024-02-09T21:39:18.939" v="462" actId="20577"/>
          <ac:spMkLst>
            <pc:docMk/>
            <pc:sldMk cId="3625004282" sldId="288"/>
            <ac:spMk id="8" creationId="{5124979D-BB88-67A6-BD91-865027825FA4}"/>
          </ac:spMkLst>
        </pc:spChg>
        <pc:spChg chg="del">
          <ac:chgData name="Lopez, Emily (yeomanep)" userId="S::yeomanep@ucmail.uc.edu::6e8469fd-f19f-49e3-a566-57ac58b23e8b" providerId="AD" clId="Web-{F8E85675-9EDA-1374-8E61-7B624BE24EFE}" dt="2024-02-09T21:38:43.313" v="450"/>
          <ac:spMkLst>
            <pc:docMk/>
            <pc:sldMk cId="3625004282" sldId="288"/>
            <ac:spMk id="21" creationId="{533C5D26-3E66-4747-803E-1A7AECFA051C}"/>
          </ac:spMkLst>
        </pc:spChg>
      </pc:sldChg>
      <pc:sldChg chg="del">
        <pc:chgData name="Lopez, Emily (yeomanep)" userId="S::yeomanep@ucmail.uc.edu::6e8469fd-f19f-49e3-a566-57ac58b23e8b" providerId="AD" clId="Web-{F8E85675-9EDA-1374-8E61-7B624BE24EFE}" dt="2024-02-09T21:24:42.278" v="275"/>
        <pc:sldMkLst>
          <pc:docMk/>
          <pc:sldMk cId="3352277658" sldId="289"/>
        </pc:sldMkLst>
      </pc:sldChg>
      <pc:sldChg chg="delSp modSp">
        <pc:chgData name="Lopez, Emily (yeomanep)" userId="S::yeomanep@ucmail.uc.edu::6e8469fd-f19f-49e3-a566-57ac58b23e8b" providerId="AD" clId="Web-{F8E85675-9EDA-1374-8E61-7B624BE24EFE}" dt="2024-02-09T21:40:22.316" v="487"/>
        <pc:sldMkLst>
          <pc:docMk/>
          <pc:sldMk cId="944748926" sldId="291"/>
        </pc:sldMkLst>
        <pc:spChg chg="del">
          <ac:chgData name="Lopez, Emily (yeomanep)" userId="S::yeomanep@ucmail.uc.edu::6e8469fd-f19f-49e3-a566-57ac58b23e8b" providerId="AD" clId="Web-{F8E85675-9EDA-1374-8E61-7B624BE24EFE}" dt="2024-02-09T21:40:22.316" v="487"/>
          <ac:spMkLst>
            <pc:docMk/>
            <pc:sldMk cId="944748926" sldId="291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23.580" v="464" actId="20577"/>
          <ac:spMkLst>
            <pc:docMk/>
            <pc:sldMk cId="944748926" sldId="291"/>
            <ac:spMk id="17" creationId="{7E723EB4-5227-A549-87DB-C5E82A34953E}"/>
          </ac:spMkLst>
        </pc:spChg>
      </pc:sldChg>
      <pc:sldChg chg="modSp">
        <pc:chgData name="Lopez, Emily (yeomanep)" userId="S::yeomanep@ucmail.uc.edu::6e8469fd-f19f-49e3-a566-57ac58b23e8b" providerId="AD" clId="Web-{F8E85675-9EDA-1374-8E61-7B624BE24EFE}" dt="2024-02-09T21:40:04.143" v="483" actId="20577"/>
        <pc:sldMkLst>
          <pc:docMk/>
          <pc:sldMk cId="3580731981" sldId="292"/>
        </pc:sldMkLst>
        <pc:spChg chg="mod">
          <ac:chgData name="Lopez, Emily (yeomanep)" userId="S::yeomanep@ucmail.uc.edu::6e8469fd-f19f-49e3-a566-57ac58b23e8b" providerId="AD" clId="Web-{F8E85675-9EDA-1374-8E61-7B624BE24EFE}" dt="2024-02-09T21:22:37.119" v="217" actId="20577"/>
          <ac:spMkLst>
            <pc:docMk/>
            <pc:sldMk cId="3580731981" sldId="292"/>
            <ac:spMk id="11" creationId="{66A30B57-6782-5C44-9239-6A1F9F37F620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22:52.213" v="219" actId="20577"/>
          <ac:spMkLst>
            <pc:docMk/>
            <pc:sldMk cId="3580731981" sldId="292"/>
            <ac:spMk id="22" creationId="{D3FA8010-BF2E-1F15-7B16-274ECF0DAE34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40:04.143" v="483" actId="20577"/>
          <ac:spMkLst>
            <pc:docMk/>
            <pc:sldMk cId="3580731981" sldId="292"/>
            <ac:spMk id="30" creationId="{8C221993-80B3-BE43-B6F3-9A9F0B01F5A9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50.379" v="495"/>
        <pc:sldMkLst>
          <pc:docMk/>
          <pc:sldMk cId="2587167213" sldId="296"/>
        </pc:sldMkLst>
        <pc:spChg chg="del mod">
          <ac:chgData name="Lopez, Emily (yeomanep)" userId="S::yeomanep@ucmail.uc.edu::6e8469fd-f19f-49e3-a566-57ac58b23e8b" providerId="AD" clId="Web-{F8E85675-9EDA-1374-8E61-7B624BE24EFE}" dt="2024-02-09T21:40:50.379" v="495"/>
          <ac:spMkLst>
            <pc:docMk/>
            <pc:sldMk cId="2587167213" sldId="296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54.612" v="479" actId="20577"/>
          <ac:spMkLst>
            <pc:docMk/>
            <pc:sldMk cId="2587167213" sldId="296"/>
            <ac:spMk id="17" creationId="{7E723EB4-5227-A549-87DB-C5E82A34953E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43.504" v="493"/>
        <pc:sldMkLst>
          <pc:docMk/>
          <pc:sldMk cId="2039052578" sldId="298"/>
        </pc:sldMkLst>
        <pc:spChg chg="del">
          <ac:chgData name="Lopez, Emily (yeomanep)" userId="S::yeomanep@ucmail.uc.edu::6e8469fd-f19f-49e3-a566-57ac58b23e8b" providerId="AD" clId="Web-{F8E85675-9EDA-1374-8E61-7B624BE24EFE}" dt="2024-02-09T21:40:43.504" v="493"/>
          <ac:spMkLst>
            <pc:docMk/>
            <pc:sldMk cId="2039052578" sldId="298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50.815" v="476" actId="20577"/>
          <ac:spMkLst>
            <pc:docMk/>
            <pc:sldMk cId="2039052578" sldId="298"/>
            <ac:spMk id="17" creationId="{7E723EB4-5227-A549-87DB-C5E82A34953E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41.082" v="492"/>
        <pc:sldMkLst>
          <pc:docMk/>
          <pc:sldMk cId="1361245915" sldId="299"/>
        </pc:sldMkLst>
        <pc:spChg chg="del">
          <ac:chgData name="Lopez, Emily (yeomanep)" userId="S::yeomanep@ucmail.uc.edu::6e8469fd-f19f-49e3-a566-57ac58b23e8b" providerId="AD" clId="Web-{F8E85675-9EDA-1374-8E61-7B624BE24EFE}" dt="2024-02-09T21:40:41.082" v="492"/>
          <ac:spMkLst>
            <pc:docMk/>
            <pc:sldMk cId="1361245915" sldId="299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46.768" v="473" actId="20577"/>
          <ac:spMkLst>
            <pc:docMk/>
            <pc:sldMk cId="1361245915" sldId="299"/>
            <ac:spMk id="17" creationId="{7E723EB4-5227-A549-87DB-C5E82A34953E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54.192" v="496"/>
        <pc:sldMkLst>
          <pc:docMk/>
          <pc:sldMk cId="483078769" sldId="301"/>
        </pc:sldMkLst>
        <pc:spChg chg="del">
          <ac:chgData name="Lopez, Emily (yeomanep)" userId="S::yeomanep@ucmail.uc.edu::6e8469fd-f19f-49e3-a566-57ac58b23e8b" providerId="AD" clId="Web-{F8E85675-9EDA-1374-8E61-7B624BE24EFE}" dt="2024-02-09T21:40:54.192" v="496"/>
          <ac:spMkLst>
            <pc:docMk/>
            <pc:sldMk cId="483078769" sldId="301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59.018" v="481" actId="20577"/>
          <ac:spMkLst>
            <pc:docMk/>
            <pc:sldMk cId="483078769" sldId="301"/>
            <ac:spMk id="17" creationId="{7E723EB4-5227-A549-87DB-C5E82A34953E}"/>
          </ac:spMkLst>
        </pc:spChg>
      </pc:sldChg>
      <pc:sldChg chg="add del">
        <pc:chgData name="Lopez, Emily (yeomanep)" userId="S::yeomanep@ucmail.uc.edu::6e8469fd-f19f-49e3-a566-57ac58b23e8b" providerId="AD" clId="Web-{F8E85675-9EDA-1374-8E61-7B624BE24EFE}" dt="2024-02-09T21:23:14.588" v="222"/>
        <pc:sldMkLst>
          <pc:docMk/>
          <pc:sldMk cId="1530165343" sldId="302"/>
        </pc:sldMkLst>
      </pc:sldChg>
      <pc:sldChg chg="addSp delSp modSp">
        <pc:chgData name="Lopez, Emily (yeomanep)" userId="S::yeomanep@ucmail.uc.edu::6e8469fd-f19f-49e3-a566-57ac58b23e8b" providerId="AD" clId="Web-{F8E85675-9EDA-1374-8E61-7B624BE24EFE}" dt="2024-02-09T21:40:36.847" v="491"/>
        <pc:sldMkLst>
          <pc:docMk/>
          <pc:sldMk cId="2155192690" sldId="304"/>
        </pc:sldMkLst>
        <pc:spChg chg="del">
          <ac:chgData name="Lopez, Emily (yeomanep)" userId="S::yeomanep@ucmail.uc.edu::6e8469fd-f19f-49e3-a566-57ac58b23e8b" providerId="AD" clId="Web-{F8E85675-9EDA-1374-8E61-7B624BE24EFE}" dt="2024-02-09T21:40:36.847" v="491"/>
          <ac:spMkLst>
            <pc:docMk/>
            <pc:sldMk cId="2155192690" sldId="304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20:36.444" v="212" actId="1076"/>
          <ac:spMkLst>
            <pc:docMk/>
            <pc:sldMk cId="2155192690" sldId="304"/>
            <ac:spMk id="4" creationId="{4541A07B-249C-F041-A736-F11B45C6CCAA}"/>
          </ac:spMkLst>
        </pc:spChg>
        <pc:spChg chg="add mod">
          <ac:chgData name="Lopez, Emily (yeomanep)" userId="S::yeomanep@ucmail.uc.edu::6e8469fd-f19f-49e3-a566-57ac58b23e8b" providerId="AD" clId="Web-{F8E85675-9EDA-1374-8E61-7B624BE24EFE}" dt="2024-02-09T21:20:36.475" v="213" actId="1076"/>
          <ac:spMkLst>
            <pc:docMk/>
            <pc:sldMk cId="2155192690" sldId="304"/>
            <ac:spMk id="6" creationId="{3B35C755-7761-041D-95A1-14186C8540ED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20:07.443" v="207" actId="20577"/>
          <ac:spMkLst>
            <pc:docMk/>
            <pc:sldMk cId="2155192690" sldId="304"/>
            <ac:spMk id="7" creationId="{3B8D4A8A-A9C8-E545-9D5D-21811512EDCE}"/>
          </ac:spMkLst>
        </pc:spChg>
        <pc:spChg chg="del mod">
          <ac:chgData name="Lopez, Emily (yeomanep)" userId="S::yeomanep@ucmail.uc.edu::6e8469fd-f19f-49e3-a566-57ac58b23e8b" providerId="AD" clId="Web-{F8E85675-9EDA-1374-8E61-7B624BE24EFE}" dt="2024-02-09T21:09:20.459" v="15"/>
          <ac:spMkLst>
            <pc:docMk/>
            <pc:sldMk cId="2155192690" sldId="304"/>
            <ac:spMk id="8" creationId="{088D306A-3780-4443-85E3-9DB0432BB111}"/>
          </ac:spMkLst>
        </pc:spChg>
        <pc:spChg chg="add del mod">
          <ac:chgData name="Lopez, Emily (yeomanep)" userId="S::yeomanep@ucmail.uc.edu::6e8469fd-f19f-49e3-a566-57ac58b23e8b" providerId="AD" clId="Web-{F8E85675-9EDA-1374-8E61-7B624BE24EFE}" dt="2024-02-09T21:09:23.693" v="17"/>
          <ac:spMkLst>
            <pc:docMk/>
            <pc:sldMk cId="2155192690" sldId="304"/>
            <ac:spMk id="10" creationId="{7CDA0C5B-73E9-2677-C246-5D58C82BB831}"/>
          </ac:spMkLst>
        </pc:spChg>
        <pc:spChg chg="add mod">
          <ac:chgData name="Lopez, Emily (yeomanep)" userId="S::yeomanep@ucmail.uc.edu::6e8469fd-f19f-49e3-a566-57ac58b23e8b" providerId="AD" clId="Web-{F8E85675-9EDA-1374-8E61-7B624BE24EFE}" dt="2024-02-09T21:20:36.491" v="214" actId="1076"/>
          <ac:spMkLst>
            <pc:docMk/>
            <pc:sldMk cId="2155192690" sldId="304"/>
            <ac:spMk id="12" creationId="{49289295-89CF-8EE1-47FC-CE0C4C784BE1}"/>
          </ac:spMkLst>
        </pc:spChg>
        <pc:spChg chg="add mod">
          <ac:chgData name="Lopez, Emily (yeomanep)" userId="S::yeomanep@ucmail.uc.edu::6e8469fd-f19f-49e3-a566-57ac58b23e8b" providerId="AD" clId="Web-{F8E85675-9EDA-1374-8E61-7B624BE24EFE}" dt="2024-02-09T21:20:25.334" v="211" actId="1076"/>
          <ac:spMkLst>
            <pc:docMk/>
            <pc:sldMk cId="2155192690" sldId="304"/>
            <ac:spMk id="16" creationId="{A4BAA74A-1323-98B6-7EE8-A47B936C90B9}"/>
          </ac:spMkLst>
        </pc:spChg>
        <pc:picChg chg="add mod">
          <ac:chgData name="Lopez, Emily (yeomanep)" userId="S::yeomanep@ucmail.uc.edu::6e8469fd-f19f-49e3-a566-57ac58b23e8b" providerId="AD" clId="Web-{F8E85675-9EDA-1374-8E61-7B624BE24EFE}" dt="2024-02-09T21:20:25.319" v="210" actId="1076"/>
          <ac:picMkLst>
            <pc:docMk/>
            <pc:sldMk cId="2155192690" sldId="304"/>
            <ac:picMk id="14" creationId="{56A0CA24-519F-AAC7-675A-1A73F8DDDDBE}"/>
          </ac:picMkLst>
        </pc:picChg>
      </pc:sldChg>
      <pc:sldChg chg="delSp modSp add del">
        <pc:chgData name="Lopez, Emily (yeomanep)" userId="S::yeomanep@ucmail.uc.edu::6e8469fd-f19f-49e3-a566-57ac58b23e8b" providerId="AD" clId="Web-{F8E85675-9EDA-1374-8E61-7B624BE24EFE}" dt="2024-02-09T21:40:27.035" v="488"/>
        <pc:sldMkLst>
          <pc:docMk/>
          <pc:sldMk cId="1296080129" sldId="305"/>
        </pc:sldMkLst>
        <pc:spChg chg="del">
          <ac:chgData name="Lopez, Emily (yeomanep)" userId="S::yeomanep@ucmail.uc.edu::6e8469fd-f19f-49e3-a566-57ac58b23e8b" providerId="AD" clId="Web-{F8E85675-9EDA-1374-8E61-7B624BE24EFE}" dt="2024-02-09T21:40:27.035" v="488"/>
          <ac:spMkLst>
            <pc:docMk/>
            <pc:sldMk cId="1296080129" sldId="305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31.361" v="466" actId="20577"/>
          <ac:spMkLst>
            <pc:docMk/>
            <pc:sldMk cId="1296080129" sldId="305"/>
            <ac:spMk id="17" creationId="{7E723EB4-5227-A549-87DB-C5E82A34953E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06:29.252" v="7" actId="20577"/>
          <ac:spMkLst>
            <pc:docMk/>
            <pc:sldMk cId="1296080129" sldId="305"/>
            <ac:spMk id="18" creationId="{D1F3B0B1-CC70-B5BE-43CC-2C01E75B4E8E}"/>
          </ac:spMkLst>
        </pc:spChg>
      </pc:sldChg>
      <pc:sldChg chg="addSp modSp">
        <pc:chgData name="Lopez, Emily (yeomanep)" userId="S::yeomanep@ucmail.uc.edu::6e8469fd-f19f-49e3-a566-57ac58b23e8b" providerId="AD" clId="Web-{F8E85675-9EDA-1374-8E61-7B624BE24EFE}" dt="2024-02-09T21:40:07.894" v="485" actId="20577"/>
        <pc:sldMkLst>
          <pc:docMk/>
          <pc:sldMk cId="2382684576" sldId="306"/>
        </pc:sldMkLst>
        <pc:spChg chg="mod">
          <ac:chgData name="Lopez, Emily (yeomanep)" userId="S::yeomanep@ucmail.uc.edu::6e8469fd-f19f-49e3-a566-57ac58b23e8b" providerId="AD" clId="Web-{F8E85675-9EDA-1374-8E61-7B624BE24EFE}" dt="2024-02-09T21:26:01.108" v="294" actId="20577"/>
          <ac:spMkLst>
            <pc:docMk/>
            <pc:sldMk cId="2382684576" sldId="306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2:41.383" v="442" actId="20577"/>
          <ac:spMkLst>
            <pc:docMk/>
            <pc:sldMk cId="2382684576" sldId="306"/>
            <ac:spMk id="8" creationId="{088D306A-3780-4443-85E3-9DB0432BB111}"/>
          </ac:spMkLst>
        </pc:spChg>
        <pc:spChg chg="add">
          <ac:chgData name="Lopez, Emily (yeomanep)" userId="S::yeomanep@ucmail.uc.edu::6e8469fd-f19f-49e3-a566-57ac58b23e8b" providerId="AD" clId="Web-{F8E85675-9EDA-1374-8E61-7B624BE24EFE}" dt="2024-02-09T21:38:24.735" v="449"/>
          <ac:spMkLst>
            <pc:docMk/>
            <pc:sldMk cId="2382684576" sldId="306"/>
            <ac:spMk id="9" creationId="{02DC56E9-9F9B-FB26-CD0D-6E6B5B97CE2C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40:07.894" v="485" actId="20577"/>
          <ac:spMkLst>
            <pc:docMk/>
            <pc:sldMk cId="2382684576" sldId="306"/>
            <ac:spMk id="17" creationId="{7E723EB4-5227-A549-87DB-C5E82A34953E}"/>
          </ac:spMkLst>
        </pc:spChg>
        <pc:picChg chg="add">
          <ac:chgData name="Lopez, Emily (yeomanep)" userId="S::yeomanep@ucmail.uc.edu::6e8469fd-f19f-49e3-a566-57ac58b23e8b" providerId="AD" clId="Web-{F8E85675-9EDA-1374-8E61-7B624BE24EFE}" dt="2024-02-09T21:38:24.719" v="448"/>
          <ac:picMkLst>
            <pc:docMk/>
            <pc:sldMk cId="2382684576" sldId="306"/>
            <ac:picMk id="5" creationId="{E7CEAF5E-4896-C5B8-FB07-DAE67C80FC30}"/>
          </ac:picMkLst>
        </pc:picChg>
      </pc:sldChg>
      <pc:sldChg chg="modSp">
        <pc:chgData name="Lopez, Emily (yeomanep)" userId="S::yeomanep@ucmail.uc.edu::6e8469fd-f19f-49e3-a566-57ac58b23e8b" providerId="AD" clId="Web-{F8E85675-9EDA-1374-8E61-7B624BE24EFE}" dt="2024-02-09T21:24:38.121" v="254" actId="20577"/>
        <pc:sldMkLst>
          <pc:docMk/>
          <pc:sldMk cId="2647303445" sldId="307"/>
        </pc:sldMkLst>
        <pc:spChg chg="mod">
          <ac:chgData name="Lopez, Emily (yeomanep)" userId="S::yeomanep@ucmail.uc.edu::6e8469fd-f19f-49e3-a566-57ac58b23e8b" providerId="AD" clId="Web-{F8E85675-9EDA-1374-8E61-7B624BE24EFE}" dt="2024-02-09T21:24:38.121" v="254" actId="20577"/>
          <ac:spMkLst>
            <pc:docMk/>
            <pc:sldMk cId="2647303445" sldId="307"/>
            <ac:spMk id="2" creationId="{5D7F056E-5567-AC4A-BD56-FC2D3D646C82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24:14.121" v="252" actId="20577"/>
          <ac:spMkLst>
            <pc:docMk/>
            <pc:sldMk cId="2647303445" sldId="307"/>
            <ac:spMk id="3" creationId="{6F62BAAD-79E1-B24A-8DA0-9B211F08B100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30.253" v="489"/>
        <pc:sldMkLst>
          <pc:docMk/>
          <pc:sldMk cId="1473148318" sldId="308"/>
        </pc:sldMkLst>
        <pc:spChg chg="del">
          <ac:chgData name="Lopez, Emily (yeomanep)" userId="S::yeomanep@ucmail.uc.edu::6e8469fd-f19f-49e3-a566-57ac58b23e8b" providerId="AD" clId="Web-{F8E85675-9EDA-1374-8E61-7B624BE24EFE}" dt="2024-02-09T21:40:30.253" v="489"/>
          <ac:spMkLst>
            <pc:docMk/>
            <pc:sldMk cId="1473148318" sldId="308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36.924" v="468" actId="20577"/>
          <ac:spMkLst>
            <pc:docMk/>
            <pc:sldMk cId="1473148318" sldId="308"/>
            <ac:spMk id="17" creationId="{7E723EB4-5227-A549-87DB-C5E82A34953E}"/>
          </ac:spMkLst>
        </pc:spChg>
      </pc:sldChg>
      <pc:sldChg chg="delSp modSp">
        <pc:chgData name="Lopez, Emily (yeomanep)" userId="S::yeomanep@ucmail.uc.edu::6e8469fd-f19f-49e3-a566-57ac58b23e8b" providerId="AD" clId="Web-{F8E85675-9EDA-1374-8E61-7B624BE24EFE}" dt="2024-02-09T21:40:34.066" v="490"/>
        <pc:sldMkLst>
          <pc:docMk/>
          <pc:sldMk cId="1921287817" sldId="309"/>
        </pc:sldMkLst>
        <pc:spChg chg="del">
          <ac:chgData name="Lopez, Emily (yeomanep)" userId="S::yeomanep@ucmail.uc.edu::6e8469fd-f19f-49e3-a566-57ac58b23e8b" providerId="AD" clId="Web-{F8E85675-9EDA-1374-8E61-7B624BE24EFE}" dt="2024-02-09T21:40:34.066" v="490"/>
          <ac:spMkLst>
            <pc:docMk/>
            <pc:sldMk cId="1921287817" sldId="309"/>
            <ac:spMk id="2" creationId="{E9B49E11-C3E5-664B-A8F3-E9925CC74658}"/>
          </ac:spMkLst>
        </pc:spChg>
        <pc:spChg chg="mod">
          <ac:chgData name="Lopez, Emily (yeomanep)" userId="S::yeomanep@ucmail.uc.edu::6e8469fd-f19f-49e3-a566-57ac58b23e8b" providerId="AD" clId="Web-{F8E85675-9EDA-1374-8E61-7B624BE24EFE}" dt="2024-02-09T21:39:43.096" v="471" actId="20577"/>
          <ac:spMkLst>
            <pc:docMk/>
            <pc:sldMk cId="1921287817" sldId="309"/>
            <ac:spMk id="17" creationId="{7E723EB4-5227-A549-87DB-C5E82A34953E}"/>
          </ac:spMkLst>
        </pc:spChg>
      </pc:sldChg>
      <pc:sldChg chg="del">
        <pc:chgData name="Lopez, Emily (yeomanep)" userId="S::yeomanep@ucmail.uc.edu::6e8469fd-f19f-49e3-a566-57ac58b23e8b" providerId="AD" clId="Web-{F8E85675-9EDA-1374-8E61-7B624BE24EFE}" dt="2024-02-09T21:36:45.576" v="447"/>
        <pc:sldMkLst>
          <pc:docMk/>
          <pc:sldMk cId="564333777" sldId="312"/>
        </pc:sldMkLst>
      </pc:sldChg>
    </pc:docChg>
  </pc:docChgLst>
  <pc:docChgLst>
    <pc:chgData name="Lopez, Emily (yeomanep)" userId="S::yeomanep@ucmail.uc.edu::6e8469fd-f19f-49e3-a566-57ac58b23e8b" providerId="AD" clId="Web-{0822B383-CB9D-1714-035D-87AFB266ED6B}"/>
    <pc:docChg chg="addSld modSld">
      <pc:chgData name="Lopez, Emily (yeomanep)" userId="S::yeomanep@ucmail.uc.edu::6e8469fd-f19f-49e3-a566-57ac58b23e8b" providerId="AD" clId="Web-{0822B383-CB9D-1714-035D-87AFB266ED6B}" dt="2024-02-08T16:35:30.750" v="103" actId="20577"/>
      <pc:docMkLst>
        <pc:docMk/>
      </pc:docMkLst>
      <pc:sldChg chg="modSp">
        <pc:chgData name="Lopez, Emily (yeomanep)" userId="S::yeomanep@ucmail.uc.edu::6e8469fd-f19f-49e3-a566-57ac58b23e8b" providerId="AD" clId="Web-{0822B383-CB9D-1714-035D-87AFB266ED6B}" dt="2024-02-08T16:15:17.936" v="16" actId="1076"/>
        <pc:sldMkLst>
          <pc:docMk/>
          <pc:sldMk cId="3483305559" sldId="257"/>
        </pc:sldMkLst>
        <pc:spChg chg="mod">
          <ac:chgData name="Lopez, Emily (yeomanep)" userId="S::yeomanep@ucmail.uc.edu::6e8469fd-f19f-49e3-a566-57ac58b23e8b" providerId="AD" clId="Web-{0822B383-CB9D-1714-035D-87AFB266ED6B}" dt="2024-02-08T16:15:00.795" v="13" actId="20577"/>
          <ac:spMkLst>
            <pc:docMk/>
            <pc:sldMk cId="3483305559" sldId="257"/>
            <ac:spMk id="6" creationId="{0EDAA747-0364-A34B-BCF4-1777219C7C08}"/>
          </ac:spMkLst>
        </pc:spChg>
        <pc:spChg chg="mod">
          <ac:chgData name="Lopez, Emily (yeomanep)" userId="S::yeomanep@ucmail.uc.edu::6e8469fd-f19f-49e3-a566-57ac58b23e8b" providerId="AD" clId="Web-{0822B383-CB9D-1714-035D-87AFB266ED6B}" dt="2024-02-08T16:15:17.936" v="16" actId="1076"/>
          <ac:spMkLst>
            <pc:docMk/>
            <pc:sldMk cId="3483305559" sldId="257"/>
            <ac:spMk id="7" creationId="{D83FD5D6-94B3-A0B1-9144-73BA4957FFF0}"/>
          </ac:spMkLst>
        </pc:spChg>
        <pc:picChg chg="mod">
          <ac:chgData name="Lopez, Emily (yeomanep)" userId="S::yeomanep@ucmail.uc.edu::6e8469fd-f19f-49e3-a566-57ac58b23e8b" providerId="AD" clId="Web-{0822B383-CB9D-1714-035D-87AFB266ED6B}" dt="2024-02-08T16:15:14.045" v="15" actId="1076"/>
          <ac:picMkLst>
            <pc:docMk/>
            <pc:sldMk cId="3483305559" sldId="257"/>
            <ac:picMk id="4" creationId="{2DCD1A8E-D86B-1A39-2630-EFA71E6FC1B9}"/>
          </ac:picMkLst>
        </pc:picChg>
      </pc:sldChg>
      <pc:sldChg chg="modSp">
        <pc:chgData name="Lopez, Emily (yeomanep)" userId="S::yeomanep@ucmail.uc.edu::6e8469fd-f19f-49e3-a566-57ac58b23e8b" providerId="AD" clId="Web-{0822B383-CB9D-1714-035D-87AFB266ED6B}" dt="2024-02-08T16:15:28.967" v="17" actId="1076"/>
        <pc:sldMkLst>
          <pc:docMk/>
          <pc:sldMk cId="3625004282" sldId="288"/>
        </pc:sldMkLst>
        <pc:spChg chg="mod">
          <ac:chgData name="Lopez, Emily (yeomanep)" userId="S::yeomanep@ucmail.uc.edu::6e8469fd-f19f-49e3-a566-57ac58b23e8b" providerId="AD" clId="Web-{0822B383-CB9D-1714-035D-87AFB266ED6B}" dt="2024-02-08T16:15:28.967" v="17" actId="1076"/>
          <ac:spMkLst>
            <pc:docMk/>
            <pc:sldMk cId="3625004282" sldId="288"/>
            <ac:spMk id="6" creationId="{1D733BC6-FD78-5D23-9C67-CB820B0642A6}"/>
          </ac:spMkLst>
        </pc:spChg>
      </pc:sldChg>
      <pc:sldChg chg="modSp">
        <pc:chgData name="Lopez, Emily (yeomanep)" userId="S::yeomanep@ucmail.uc.edu::6e8469fd-f19f-49e3-a566-57ac58b23e8b" providerId="AD" clId="Web-{0822B383-CB9D-1714-035D-87AFB266ED6B}" dt="2024-02-08T16:35:30.750" v="103" actId="20577"/>
        <pc:sldMkLst>
          <pc:docMk/>
          <pc:sldMk cId="1296080129" sldId="305"/>
        </pc:sldMkLst>
        <pc:spChg chg="mod">
          <ac:chgData name="Lopez, Emily (yeomanep)" userId="S::yeomanep@ucmail.uc.edu::6e8469fd-f19f-49e3-a566-57ac58b23e8b" providerId="AD" clId="Web-{0822B383-CB9D-1714-035D-87AFB266ED6B}" dt="2024-02-08T16:15:39.139" v="18" actId="1076"/>
          <ac:spMkLst>
            <pc:docMk/>
            <pc:sldMk cId="1296080129" sldId="305"/>
            <ac:spMk id="15" creationId="{1C5022EF-632B-5CC1-64AB-7CEEBC2452E2}"/>
          </ac:spMkLst>
        </pc:spChg>
        <pc:spChg chg="mod">
          <ac:chgData name="Lopez, Emily (yeomanep)" userId="S::yeomanep@ucmail.uc.edu::6e8469fd-f19f-49e3-a566-57ac58b23e8b" providerId="AD" clId="Web-{0822B383-CB9D-1714-035D-87AFB266ED6B}" dt="2024-02-08T16:35:30.750" v="103" actId="20577"/>
          <ac:spMkLst>
            <pc:docMk/>
            <pc:sldMk cId="1296080129" sldId="305"/>
            <ac:spMk id="18" creationId="{D1F3B0B1-CC70-B5BE-43CC-2C01E75B4E8E}"/>
          </ac:spMkLst>
        </pc:spChg>
      </pc:sldChg>
      <pc:sldChg chg="modSp add replId">
        <pc:chgData name="Lopez, Emily (yeomanep)" userId="S::yeomanep@ucmail.uc.edu::6e8469fd-f19f-49e3-a566-57ac58b23e8b" providerId="AD" clId="Web-{0822B383-CB9D-1714-035D-87AFB266ED6B}" dt="2024-02-08T16:16:10.437" v="29" actId="20577"/>
        <pc:sldMkLst>
          <pc:docMk/>
          <pc:sldMk cId="2382684576" sldId="306"/>
        </pc:sldMkLst>
        <pc:spChg chg="mod">
          <ac:chgData name="Lopez, Emily (yeomanep)" userId="S::yeomanep@ucmail.uc.edu::6e8469fd-f19f-49e3-a566-57ac58b23e8b" providerId="AD" clId="Web-{0822B383-CB9D-1714-035D-87AFB266ED6B}" dt="2024-02-08T16:15:53.593" v="25" actId="20577"/>
          <ac:spMkLst>
            <pc:docMk/>
            <pc:sldMk cId="2382684576" sldId="306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0822B383-CB9D-1714-035D-87AFB266ED6B}" dt="2024-02-08T16:16:10.437" v="29" actId="20577"/>
          <ac:spMkLst>
            <pc:docMk/>
            <pc:sldMk cId="2382684576" sldId="306"/>
            <ac:spMk id="8" creationId="{088D306A-3780-4443-85E3-9DB0432BB111}"/>
          </ac:spMkLst>
        </pc:spChg>
      </pc:sldChg>
      <pc:sldChg chg="add replId">
        <pc:chgData name="Lopez, Emily (yeomanep)" userId="S::yeomanep@ucmail.uc.edu::6e8469fd-f19f-49e3-a566-57ac58b23e8b" providerId="AD" clId="Web-{0822B383-CB9D-1714-035D-87AFB266ED6B}" dt="2024-02-08T16:14:05.403" v="1"/>
        <pc:sldMkLst>
          <pc:docMk/>
          <pc:sldMk cId="2647303445" sldId="307"/>
        </pc:sldMkLst>
      </pc:sldChg>
    </pc:docChg>
  </pc:docChgLst>
  <pc:docChgLst>
    <pc:chgData name="Lopez, Emily (yeomanep)" userId="S::yeomanep@ucmail.uc.edu::6e8469fd-f19f-49e3-a566-57ac58b23e8b" providerId="AD" clId="Web-{B8FDD764-47F4-3483-C19B-F4A50315387F}"/>
    <pc:docChg chg="addSld delSld modSld sldOrd">
      <pc:chgData name="Lopez, Emily (yeomanep)" userId="S::yeomanep@ucmail.uc.edu::6e8469fd-f19f-49e3-a566-57ac58b23e8b" providerId="AD" clId="Web-{B8FDD764-47F4-3483-C19B-F4A50315387F}" dt="2024-02-07T15:03:59.595" v="754" actId="20577"/>
      <pc:docMkLst>
        <pc:docMk/>
      </pc:docMkLst>
      <pc:sldChg chg="modSp del">
        <pc:chgData name="Lopez, Emily (yeomanep)" userId="S::yeomanep@ucmail.uc.edu::6e8469fd-f19f-49e3-a566-57ac58b23e8b" providerId="AD" clId="Web-{B8FDD764-47F4-3483-C19B-F4A50315387F}" dt="2024-02-07T14:22:14.153" v="50"/>
        <pc:sldMkLst>
          <pc:docMk/>
          <pc:sldMk cId="1498475181" sldId="256"/>
        </pc:sldMkLst>
        <pc:spChg chg="mod">
          <ac:chgData name="Lopez, Emily (yeomanep)" userId="S::yeomanep@ucmail.uc.edu::6e8469fd-f19f-49e3-a566-57ac58b23e8b" providerId="AD" clId="Web-{B8FDD764-47F4-3483-C19B-F4A50315387F}" dt="2024-02-07T14:19:36.960" v="2" actId="20577"/>
          <ac:spMkLst>
            <pc:docMk/>
            <pc:sldMk cId="1498475181" sldId="256"/>
            <ac:spMk id="2" creationId="{F8DCB241-E3E6-FD49-969D-B292D97BC644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22:12.184" v="49" actId="20577"/>
          <ac:spMkLst>
            <pc:docMk/>
            <pc:sldMk cId="1498475181" sldId="256"/>
            <ac:spMk id="3" creationId="{8AB7E40F-489B-B043-9753-7C5EB7C34BBD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21:30.386" v="46" actId="20577"/>
          <ac:spMkLst>
            <pc:docMk/>
            <pc:sldMk cId="1498475181" sldId="256"/>
            <ac:spMk id="6" creationId="{CFD2DBB4-FD7B-714C-8011-F300176E948A}"/>
          </ac:spMkLst>
        </pc:spChg>
      </pc:sldChg>
      <pc:sldChg chg="addSp delSp modSp">
        <pc:chgData name="Lopez, Emily (yeomanep)" userId="S::yeomanep@ucmail.uc.edu::6e8469fd-f19f-49e3-a566-57ac58b23e8b" providerId="AD" clId="Web-{B8FDD764-47F4-3483-C19B-F4A50315387F}" dt="2024-02-07T14:24:13.830" v="96" actId="20577"/>
        <pc:sldMkLst>
          <pc:docMk/>
          <pc:sldMk cId="3483305559" sldId="257"/>
        </pc:sldMkLst>
        <pc:spChg chg="mod">
          <ac:chgData name="Lopez, Emily (yeomanep)" userId="S::yeomanep@ucmail.uc.edu::6e8469fd-f19f-49e3-a566-57ac58b23e8b" providerId="AD" clId="Web-{B8FDD764-47F4-3483-C19B-F4A50315387F}" dt="2024-02-07T14:22:29.857" v="55" actId="20577"/>
          <ac:spMkLst>
            <pc:docMk/>
            <pc:sldMk cId="3483305559" sldId="257"/>
            <ac:spMk id="2" creationId="{B1529670-8048-C64C-8ED1-E2BBE6FF737D}"/>
          </ac:spMkLst>
        </pc:spChg>
        <pc:spChg chg="del">
          <ac:chgData name="Lopez, Emily (yeomanep)" userId="S::yeomanep@ucmail.uc.edu::6e8469fd-f19f-49e3-a566-57ac58b23e8b" providerId="AD" clId="Web-{B8FDD764-47F4-3483-C19B-F4A50315387F}" dt="2024-02-07T14:22:44.029" v="56"/>
          <ac:spMkLst>
            <pc:docMk/>
            <pc:sldMk cId="3483305559" sldId="257"/>
            <ac:spMk id="3" creationId="{51FF6FAE-3779-2B4D-96BE-7524CF8E5161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22:48.623" v="57"/>
          <ac:spMkLst>
            <pc:docMk/>
            <pc:sldMk cId="3483305559" sldId="257"/>
            <ac:spMk id="5" creationId="{E380CB72-AF21-FBA4-D86D-EC4E71603CD8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24:13.830" v="96" actId="20577"/>
          <ac:spMkLst>
            <pc:docMk/>
            <pc:sldMk cId="3483305559" sldId="257"/>
            <ac:spMk id="6" creationId="{0EDAA747-0364-A34B-BCF4-1777219C7C08}"/>
          </ac:spMkLst>
        </pc:spChg>
      </pc:sldChg>
      <pc:sldChg chg="ord">
        <pc:chgData name="Lopez, Emily (yeomanep)" userId="S::yeomanep@ucmail.uc.edu::6e8469fd-f19f-49e3-a566-57ac58b23e8b" providerId="AD" clId="Web-{B8FDD764-47F4-3483-C19B-F4A50315387F}" dt="2024-02-07T14:43:26.937" v="303"/>
        <pc:sldMkLst>
          <pc:docMk/>
          <pc:sldMk cId="4111680776" sldId="271"/>
        </pc:sldMkLst>
      </pc:sldChg>
      <pc:sldChg chg="addSp delSp modSp add ord replId modNotes">
        <pc:chgData name="Lopez, Emily (yeomanep)" userId="S::yeomanep@ucmail.uc.edu::6e8469fd-f19f-49e3-a566-57ac58b23e8b" providerId="AD" clId="Web-{B8FDD764-47F4-3483-C19B-F4A50315387F}" dt="2024-02-07T14:43:43.125" v="304"/>
        <pc:sldMkLst>
          <pc:docMk/>
          <pc:sldMk cId="3625004282" sldId="288"/>
        </pc:sldMkLst>
        <pc:spChg chg="del">
          <ac:chgData name="Lopez, Emily (yeomanep)" userId="S::yeomanep@ucmail.uc.edu::6e8469fd-f19f-49e3-a566-57ac58b23e8b" providerId="AD" clId="Web-{B8FDD764-47F4-3483-C19B-F4A50315387F}" dt="2024-02-07T14:29:58.796" v="98"/>
          <ac:spMkLst>
            <pc:docMk/>
            <pc:sldMk cId="3625004282" sldId="288"/>
            <ac:spMk id="2" creationId="{B87EFF52-B58E-3446-803D-30096A7D012A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36:33.733" v="142" actId="20577"/>
          <ac:spMkLst>
            <pc:docMk/>
            <pc:sldMk cId="3625004282" sldId="288"/>
            <ac:spMk id="4" creationId="{4E889C0B-8E0C-E64C-B34B-A33B60760401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37:43.127" v="185" actId="14100"/>
          <ac:spMkLst>
            <pc:docMk/>
            <pc:sldMk cId="3625004282" sldId="288"/>
            <ac:spMk id="7" creationId="{E133FAEE-925A-BB4F-9846-7359E79BA2A7}"/>
          </ac:spMkLst>
        </pc:spChg>
        <pc:spChg chg="del">
          <ac:chgData name="Lopez, Emily (yeomanep)" userId="S::yeomanep@ucmail.uc.edu::6e8469fd-f19f-49e3-a566-57ac58b23e8b" providerId="AD" clId="Web-{B8FDD764-47F4-3483-C19B-F4A50315387F}" dt="2024-02-07T14:36:47.953" v="143"/>
          <ac:spMkLst>
            <pc:docMk/>
            <pc:sldMk cId="3625004282" sldId="288"/>
            <ac:spMk id="8" creationId="{15321D9C-1D63-0E48-A039-0F28FFD46C0A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31:59.816" v="129"/>
          <ac:spMkLst>
            <pc:docMk/>
            <pc:sldMk cId="3625004282" sldId="288"/>
            <ac:spMk id="9" creationId="{A8029BA0-9E90-09A2-858F-4D644FD35BFA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36:52.172" v="144"/>
          <ac:spMkLst>
            <pc:docMk/>
            <pc:sldMk cId="3625004282" sldId="288"/>
            <ac:spMk id="11" creationId="{03536A81-3221-414E-5013-7492A04D745C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31:33.737" v="115" actId="20577"/>
          <ac:spMkLst>
            <pc:docMk/>
            <pc:sldMk cId="3625004282" sldId="288"/>
            <ac:spMk id="17" creationId="{E276B67B-251F-EC40-A52A-DE7B10BD827F}"/>
          </ac:spMkLst>
        </pc:spChg>
        <pc:spChg chg="del mod">
          <ac:chgData name="Lopez, Emily (yeomanep)" userId="S::yeomanep@ucmail.uc.edu::6e8469fd-f19f-49e3-a566-57ac58b23e8b" providerId="AD" clId="Web-{B8FDD764-47F4-3483-C19B-F4A50315387F}" dt="2024-02-07T14:31:13.737" v="113"/>
          <ac:spMkLst>
            <pc:docMk/>
            <pc:sldMk cId="3625004282" sldId="288"/>
            <ac:spMk id="18" creationId="{6918F1B4-891C-FA44-BDAB-542C8E609F8B}"/>
          </ac:spMkLst>
        </pc:spChg>
        <pc:picChg chg="add mod ord">
          <ac:chgData name="Lopez, Emily (yeomanep)" userId="S::yeomanep@ucmail.uc.edu::6e8469fd-f19f-49e3-a566-57ac58b23e8b" providerId="AD" clId="Web-{B8FDD764-47F4-3483-C19B-F4A50315387F}" dt="2024-02-07T14:38:19.269" v="189" actId="1076"/>
          <ac:picMkLst>
            <pc:docMk/>
            <pc:sldMk cId="3625004282" sldId="288"/>
            <ac:picMk id="3" creationId="{D3861A42-D4BE-FA6D-800E-2E1620440C40}"/>
          </ac:picMkLst>
        </pc:picChg>
      </pc:sldChg>
      <pc:sldChg chg="add replId">
        <pc:chgData name="Lopez, Emily (yeomanep)" userId="S::yeomanep@ucmail.uc.edu::6e8469fd-f19f-49e3-a566-57ac58b23e8b" providerId="AD" clId="Web-{B8FDD764-47F4-3483-C19B-F4A50315387F}" dt="2024-02-07T14:39:59.492" v="190"/>
        <pc:sldMkLst>
          <pc:docMk/>
          <pc:sldMk cId="3352277658" sldId="289"/>
        </pc:sldMkLst>
      </pc:sldChg>
      <pc:sldChg chg="modSp add del replId">
        <pc:chgData name="Lopez, Emily (yeomanep)" userId="S::yeomanep@ucmail.uc.edu::6e8469fd-f19f-49e3-a566-57ac58b23e8b" providerId="AD" clId="Web-{B8FDD764-47F4-3483-C19B-F4A50315387F}" dt="2024-02-07T14:48:43.090" v="417"/>
        <pc:sldMkLst>
          <pc:docMk/>
          <pc:sldMk cId="859843571" sldId="290"/>
        </pc:sldMkLst>
        <pc:spChg chg="mod">
          <ac:chgData name="Lopez, Emily (yeomanep)" userId="S::yeomanep@ucmail.uc.edu::6e8469fd-f19f-49e3-a566-57ac58b23e8b" providerId="AD" clId="Web-{B8FDD764-47F4-3483-C19B-F4A50315387F}" dt="2024-02-07T14:41:35.480" v="220" actId="20577"/>
          <ac:spMkLst>
            <pc:docMk/>
            <pc:sldMk cId="859843571" sldId="290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43:19.265" v="302" actId="20577"/>
          <ac:spMkLst>
            <pc:docMk/>
            <pc:sldMk cId="859843571" sldId="290"/>
            <ac:spMk id="8" creationId="{088D306A-3780-4443-85E3-9DB0432BB111}"/>
          </ac:spMkLst>
        </pc:spChg>
      </pc:sldChg>
      <pc:sldChg chg="modSp add replId">
        <pc:chgData name="Lopez, Emily (yeomanep)" userId="S::yeomanep@ucmail.uc.edu::6e8469fd-f19f-49e3-a566-57ac58b23e8b" providerId="AD" clId="Web-{B8FDD764-47F4-3483-C19B-F4A50315387F}" dt="2024-02-07T14:47:38.681" v="416" actId="20577"/>
        <pc:sldMkLst>
          <pc:docMk/>
          <pc:sldMk cId="944748926" sldId="291"/>
        </pc:sldMkLst>
        <pc:spChg chg="mod">
          <ac:chgData name="Lopez, Emily (yeomanep)" userId="S::yeomanep@ucmail.uc.edu::6e8469fd-f19f-49e3-a566-57ac58b23e8b" providerId="AD" clId="Web-{B8FDD764-47F4-3483-C19B-F4A50315387F}" dt="2024-02-07T14:47:38.681" v="416" actId="20577"/>
          <ac:spMkLst>
            <pc:docMk/>
            <pc:sldMk cId="944748926" sldId="291"/>
            <ac:spMk id="4" creationId="{4541A07B-249C-F041-A736-F11B45C6CCAA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45:10.004" v="351" actId="20577"/>
          <ac:spMkLst>
            <pc:docMk/>
            <pc:sldMk cId="944748926" sldId="291"/>
            <ac:spMk id="7" creationId="{3B8D4A8A-A9C8-E545-9D5D-21811512EDCE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45:15.160" v="353" actId="20577"/>
          <ac:spMkLst>
            <pc:docMk/>
            <pc:sldMk cId="944748926" sldId="291"/>
            <ac:spMk id="8" creationId="{088D306A-3780-4443-85E3-9DB0432BB111}"/>
          </ac:spMkLst>
        </pc:spChg>
      </pc:sldChg>
      <pc:sldChg chg="add del replId">
        <pc:chgData name="Lopez, Emily (yeomanep)" userId="S::yeomanep@ucmail.uc.edu::6e8469fd-f19f-49e3-a566-57ac58b23e8b" providerId="AD" clId="Web-{B8FDD764-47F4-3483-C19B-F4A50315387F}" dt="2024-02-07T14:48:58.747" v="419"/>
        <pc:sldMkLst>
          <pc:docMk/>
          <pc:sldMk cId="2322847335" sldId="292"/>
        </pc:sldMkLst>
      </pc:sldChg>
      <pc:sldChg chg="addSp delSp modSp add replId">
        <pc:chgData name="Lopez, Emily (yeomanep)" userId="S::yeomanep@ucmail.uc.edu::6e8469fd-f19f-49e3-a566-57ac58b23e8b" providerId="AD" clId="Web-{B8FDD764-47F4-3483-C19B-F4A50315387F}" dt="2024-02-07T15:03:59.595" v="754" actId="20577"/>
        <pc:sldMkLst>
          <pc:docMk/>
          <pc:sldMk cId="3580731981" sldId="292"/>
        </pc:sldMkLst>
        <pc:spChg chg="add del mod">
          <ac:chgData name="Lopez, Emily (yeomanep)" userId="S::yeomanep@ucmail.uc.edu::6e8469fd-f19f-49e3-a566-57ac58b23e8b" providerId="AD" clId="Web-{B8FDD764-47F4-3483-C19B-F4A50315387F}" dt="2024-02-07T14:49:23.232" v="424"/>
          <ac:spMkLst>
            <pc:docMk/>
            <pc:sldMk cId="3580731981" sldId="292"/>
            <ac:spMk id="5" creationId="{9097C1AE-32EE-10A0-518E-E1E12DDDD7C6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51:46.738" v="523" actId="20577"/>
          <ac:spMkLst>
            <pc:docMk/>
            <pc:sldMk cId="3580731981" sldId="292"/>
            <ac:spMk id="6" creationId="{D387C718-08E0-004E-9044-6770308AD892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49:26.811" v="426"/>
          <ac:spMkLst>
            <pc:docMk/>
            <pc:sldMk cId="3580731981" sldId="292"/>
            <ac:spMk id="8" creationId="{0AFE2165-9622-4C82-A860-2370D3A6DA39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51:48.816" v="524" actId="20577"/>
          <ac:spMkLst>
            <pc:docMk/>
            <pc:sldMk cId="3580731981" sldId="292"/>
            <ac:spMk id="10" creationId="{D1C8751C-04D7-A047-A88D-20C594E178BB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52:32.005" v="568" actId="20577"/>
          <ac:spMkLst>
            <pc:docMk/>
            <pc:sldMk cId="3580731981" sldId="292"/>
            <ac:spMk id="11" creationId="{66A30B57-6782-5C44-9239-6A1F9F37F620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57:48.690" v="724" actId="20577"/>
          <ac:spMkLst>
            <pc:docMk/>
            <pc:sldMk cId="3580731981" sldId="292"/>
            <ac:spMk id="12" creationId="{38BE6A92-33C3-0149-9456-6368642717A4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4:51:50.691" v="525" actId="20577"/>
          <ac:spMkLst>
            <pc:docMk/>
            <pc:sldMk cId="3580731981" sldId="292"/>
            <ac:spMk id="13" creationId="{428EF66F-1FBA-C842-9830-C84201D93E57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49:25.779" v="425"/>
          <ac:spMkLst>
            <pc:docMk/>
            <pc:sldMk cId="3580731981" sldId="292"/>
            <ac:spMk id="15" creationId="{EE39EA37-8ADB-7B8D-E14C-BEB185526C5A}"/>
          </ac:spMkLst>
        </pc:spChg>
        <pc:spChg chg="del">
          <ac:chgData name="Lopez, Emily (yeomanep)" userId="S::yeomanep@ucmail.uc.edu::6e8469fd-f19f-49e3-a566-57ac58b23e8b" providerId="AD" clId="Web-{B8FDD764-47F4-3483-C19B-F4A50315387F}" dt="2024-02-07T14:49:16.060" v="423"/>
          <ac:spMkLst>
            <pc:docMk/>
            <pc:sldMk cId="3580731981" sldId="292"/>
            <ac:spMk id="16" creationId="{9B72C194-4072-E448-BFEA-D7C433B663ED}"/>
          </ac:spMkLst>
        </pc:spChg>
        <pc:spChg chg="mod">
          <ac:chgData name="Lopez, Emily (yeomanep)" userId="S::yeomanep@ucmail.uc.edu::6e8469fd-f19f-49e3-a566-57ac58b23e8b" providerId="AD" clId="Web-{B8FDD764-47F4-3483-C19B-F4A50315387F}" dt="2024-02-07T15:03:59.595" v="754" actId="20577"/>
          <ac:spMkLst>
            <pc:docMk/>
            <pc:sldMk cId="3580731981" sldId="292"/>
            <ac:spMk id="17" creationId="{C395BA86-68ED-B641-905A-A22FF3491E3E}"/>
          </ac:spMkLst>
        </pc:spChg>
        <pc:spChg chg="del">
          <ac:chgData name="Lopez, Emily (yeomanep)" userId="S::yeomanep@ucmail.uc.edu::6e8469fd-f19f-49e3-a566-57ac58b23e8b" providerId="AD" clId="Web-{B8FDD764-47F4-3483-C19B-F4A50315387F}" dt="2024-02-07T14:49:15.935" v="422"/>
          <ac:spMkLst>
            <pc:docMk/>
            <pc:sldMk cId="3580731981" sldId="292"/>
            <ac:spMk id="18" creationId="{E9059AAC-F096-B740-A808-490650EC437B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49:57.077" v="448"/>
          <ac:spMkLst>
            <pc:docMk/>
            <pc:sldMk cId="3580731981" sldId="292"/>
            <ac:spMk id="20" creationId="{50E51193-1119-54A3-0E33-D82C08E198AD}"/>
          </ac:spMkLst>
        </pc:spChg>
        <pc:spChg chg="add mod">
          <ac:chgData name="Lopez, Emily (yeomanep)" userId="S::yeomanep@ucmail.uc.edu::6e8469fd-f19f-49e3-a566-57ac58b23e8b" providerId="AD" clId="Web-{B8FDD764-47F4-3483-C19B-F4A50315387F}" dt="2024-02-07T14:51:32.987" v="522" actId="20577"/>
          <ac:spMkLst>
            <pc:docMk/>
            <pc:sldMk cId="3580731981" sldId="292"/>
            <ac:spMk id="22" creationId="{D3FA8010-BF2E-1F15-7B16-274ECF0DAE34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51:13.409" v="504"/>
          <ac:spMkLst>
            <pc:docMk/>
            <pc:sldMk cId="3580731981" sldId="292"/>
            <ac:spMk id="25" creationId="{AFF71DD7-CBF9-2226-9880-6BDFAC076927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4:57:00.047" v="706"/>
          <ac:spMkLst>
            <pc:docMk/>
            <pc:sldMk cId="3580731981" sldId="292"/>
            <ac:spMk id="31" creationId="{3524B89C-9E0E-5F29-2A7C-F52F380932BD}"/>
          </ac:spMkLst>
        </pc:spChg>
        <pc:spChg chg="del mod">
          <ac:chgData name="Lopez, Emily (yeomanep)" userId="S::yeomanep@ucmail.uc.edu::6e8469fd-f19f-49e3-a566-57ac58b23e8b" providerId="AD" clId="Web-{B8FDD764-47F4-3483-C19B-F4A50315387F}" dt="2024-02-07T14:50:46.157" v="486"/>
          <ac:spMkLst>
            <pc:docMk/>
            <pc:sldMk cId="3580731981" sldId="292"/>
            <ac:spMk id="33" creationId="{82FBBB8E-7015-4E4D-BBE9-D4D00BD55F0F}"/>
          </ac:spMkLst>
        </pc:spChg>
        <pc:spChg chg="add del mod">
          <ac:chgData name="Lopez, Emily (yeomanep)" userId="S::yeomanep@ucmail.uc.edu::6e8469fd-f19f-49e3-a566-57ac58b23e8b" providerId="AD" clId="Web-{B8FDD764-47F4-3483-C19B-F4A50315387F}" dt="2024-02-07T15:02:36.216" v="736"/>
          <ac:spMkLst>
            <pc:docMk/>
            <pc:sldMk cId="3580731981" sldId="292"/>
            <ac:spMk id="37" creationId="{A2E573B6-A911-49B5-72B3-59DC3A01801A}"/>
          </ac:spMkLst>
        </pc:spChg>
        <pc:picChg chg="del">
          <ac:chgData name="Lopez, Emily (yeomanep)" userId="S::yeomanep@ucmail.uc.edu::6e8469fd-f19f-49e3-a566-57ac58b23e8b" providerId="AD" clId="Web-{B8FDD764-47F4-3483-C19B-F4A50315387F}" dt="2024-02-07T14:49:15.763" v="421"/>
          <ac:picMkLst>
            <pc:docMk/>
            <pc:sldMk cId="3580731981" sldId="292"/>
            <ac:picMk id="14" creationId="{B748ACA3-DFEA-7547-AC3C-70D91136ABAF}"/>
          </ac:picMkLst>
        </pc:picChg>
        <pc:picChg chg="mod">
          <ac:chgData name="Lopez, Emily (yeomanep)" userId="S::yeomanep@ucmail.uc.edu::6e8469fd-f19f-49e3-a566-57ac58b23e8b" providerId="AD" clId="Web-{B8FDD764-47F4-3483-C19B-F4A50315387F}" dt="2024-02-07T14:50:02.140" v="464" actId="1076"/>
          <ac:picMkLst>
            <pc:docMk/>
            <pc:sldMk cId="3580731981" sldId="292"/>
            <ac:picMk id="23" creationId="{96871137-94F2-6344-9039-1003881BD162}"/>
          </ac:picMkLst>
        </pc:picChg>
        <pc:picChg chg="add del mod">
          <ac:chgData name="Lopez, Emily (yeomanep)" userId="S::yeomanep@ucmail.uc.edu::6e8469fd-f19f-49e3-a566-57ac58b23e8b" providerId="AD" clId="Web-{B8FDD764-47F4-3483-C19B-F4A50315387F}" dt="2024-02-07T14:56:55.391" v="703"/>
          <ac:picMkLst>
            <pc:docMk/>
            <pc:sldMk cId="3580731981" sldId="292"/>
            <ac:picMk id="26" creationId="{48E0B268-CE2A-AA27-C664-B2B2C950FAEC}"/>
          </ac:picMkLst>
        </pc:picChg>
        <pc:picChg chg="add del mod">
          <ac:chgData name="Lopez, Emily (yeomanep)" userId="S::yeomanep@ucmail.uc.edu::6e8469fd-f19f-49e3-a566-57ac58b23e8b" providerId="AD" clId="Web-{B8FDD764-47F4-3483-C19B-F4A50315387F}" dt="2024-02-07T14:54:54.980" v="689"/>
          <ac:picMkLst>
            <pc:docMk/>
            <pc:sldMk cId="3580731981" sldId="292"/>
            <ac:picMk id="27" creationId="{68993BF0-2653-043A-83BB-01714FBB4FE3}"/>
          </ac:picMkLst>
        </pc:picChg>
        <pc:picChg chg="add del mod">
          <ac:chgData name="Lopez, Emily (yeomanep)" userId="S::yeomanep@ucmail.uc.edu::6e8469fd-f19f-49e3-a566-57ac58b23e8b" providerId="AD" clId="Web-{B8FDD764-47F4-3483-C19B-F4A50315387F}" dt="2024-02-07T15:02:33.373" v="734"/>
          <ac:picMkLst>
            <pc:docMk/>
            <pc:sldMk cId="3580731981" sldId="292"/>
            <ac:picMk id="29" creationId="{5D0A5477-C286-5441-A3AE-09323C7DFB06}"/>
          </ac:picMkLst>
        </pc:picChg>
        <pc:picChg chg="add mod">
          <ac:chgData name="Lopez, Emily (yeomanep)" userId="S::yeomanep@ucmail.uc.edu::6e8469fd-f19f-49e3-a566-57ac58b23e8b" providerId="AD" clId="Web-{B8FDD764-47F4-3483-C19B-F4A50315387F}" dt="2024-02-07T14:57:11.454" v="708" actId="1076"/>
          <ac:picMkLst>
            <pc:docMk/>
            <pc:sldMk cId="3580731981" sldId="292"/>
            <ac:picMk id="32" creationId="{48E0B268-CE2A-AA27-C664-B2B2C950FAEC}"/>
          </ac:picMkLst>
        </pc:picChg>
        <pc:picChg chg="add del mod">
          <ac:chgData name="Lopez, Emily (yeomanep)" userId="S::yeomanep@ucmail.uc.edu::6e8469fd-f19f-49e3-a566-57ac58b23e8b" providerId="AD" clId="Web-{B8FDD764-47F4-3483-C19B-F4A50315387F}" dt="2024-02-07T15:02:32.138" v="733"/>
          <ac:picMkLst>
            <pc:docMk/>
            <pc:sldMk cId="3580731981" sldId="292"/>
            <ac:picMk id="34" creationId="{AC90C688-7045-950E-78B6-AD47E148C703}"/>
          </ac:picMkLst>
        </pc:picChg>
        <pc:picChg chg="del mod">
          <ac:chgData name="Lopez, Emily (yeomanep)" userId="S::yeomanep@ucmail.uc.edu::6e8469fd-f19f-49e3-a566-57ac58b23e8b" providerId="AD" clId="Web-{B8FDD764-47F4-3483-C19B-F4A50315387F}" dt="2024-02-07T14:56:55.656" v="704"/>
          <ac:picMkLst>
            <pc:docMk/>
            <pc:sldMk cId="3580731981" sldId="292"/>
            <ac:picMk id="35" creationId="{13C3CAD3-E290-8B4C-9294-1B68BD66F16B}"/>
          </ac:picMkLst>
        </pc:picChg>
        <pc:picChg chg="add mod">
          <ac:chgData name="Lopez, Emily (yeomanep)" userId="S::yeomanep@ucmail.uc.edu::6e8469fd-f19f-49e3-a566-57ac58b23e8b" providerId="AD" clId="Web-{B8FDD764-47F4-3483-C19B-F4A50315387F}" dt="2024-02-07T15:02:50.904" v="737" actId="1076"/>
          <ac:picMkLst>
            <pc:docMk/>
            <pc:sldMk cId="3580731981" sldId="292"/>
            <ac:picMk id="38" creationId="{AC90C688-7045-950E-78B6-AD47E148C703}"/>
          </ac:picMkLst>
        </pc:picChg>
      </pc:sldChg>
      <pc:sldChg chg="new del">
        <pc:chgData name="Lopez, Emily (yeomanep)" userId="S::yeomanep@ucmail.uc.edu::6e8469fd-f19f-49e3-a566-57ac58b23e8b" providerId="AD" clId="Web-{B8FDD764-47F4-3483-C19B-F4A50315387F}" dt="2024-02-07T15:01:47.293" v="727"/>
        <pc:sldMkLst>
          <pc:docMk/>
          <pc:sldMk cId="2741595047" sldId="29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A0D091-C08A-6646-B88B-AF9AB7C446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EEDD88-F88C-3042-BE7F-68D18C1A5F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8E222-1684-2F40-8A9E-35336A70B9AC}" type="datetimeFigureOut">
              <a:rPr lang="en-US" smtClean="0"/>
              <a:t>2/9/2024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16270E-CAD3-A546-BC4A-1DCC499330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85A98F-B3D3-0B4B-8730-72364B4CCC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F2B34-5DC0-2B41-AB60-5A1A97E8BC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82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B5417-7F91-864B-B97B-D39EED12619A}" type="datetimeFigureOut">
              <a:rPr lang="en-US" smtClean="0"/>
              <a:t>2/9/2024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AB11A-7E49-1249-A1AE-95CB755960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34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nti.com/al76j91kdtd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01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ea typeface="Calibri"/>
                <a:cs typeface="Calibri"/>
              </a:rPr>
              <a:t>Mentimeter</a:t>
            </a:r>
            <a:r>
              <a:rPr lang="en-US">
                <a:ea typeface="Calibri"/>
                <a:cs typeface="Calibri"/>
              </a:rPr>
              <a:t> link: </a:t>
            </a:r>
            <a:r>
              <a:rPr lang="en-US">
                <a:hlinkClick r:id="rId3"/>
              </a:rPr>
              <a:t>https://www.menti.com/al76j91kdtdp</a:t>
            </a:r>
            <a:endParaRPr lang="en-US">
              <a:ea typeface="Calibri"/>
              <a:cs typeface="Calibri"/>
            </a:endParaRP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46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1. Students are divided into groups/topics: 1, 2, and 3.</a:t>
            </a:r>
          </a:p>
          <a:p>
            <a:r>
              <a:rPr lang="en-US"/>
              <a:t>2. Students divide into homogenous groups (all 1s, all 2s, and all 3s). 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3. Students complete the task assigned to their group as "experts" on that specific topic. 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4. Students report out their findings to the whole group.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219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1. Students are divided into groups/topics: 1, 2, and 3.</a:t>
            </a:r>
          </a:p>
          <a:p>
            <a:r>
              <a:rPr lang="en-US"/>
              <a:t>2. Students divide into homogenous groups (all 1s, all 2s, and all 3s). 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3. Students complete the task assigned to their group as "experts" on that specific topic. </a:t>
            </a:r>
            <a:endParaRPr lang="en-US">
              <a:ea typeface="Calibri"/>
              <a:cs typeface="Calibri"/>
            </a:endParaRPr>
          </a:p>
          <a:p>
            <a:r>
              <a:rPr lang="en-US"/>
              <a:t>4. Students report out their findings to the whole group.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58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Depending on the room, use whiteboards/paper and separate the board/paper into three sections for each team of participants (4ish people per team).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9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Depending on the room, use whiteboards/paper and separate the board/paper into three sections for each team of participants (4ish people per team).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73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Depending on the room, use whiteboards/paper and separate the board/paper into three sections for each team of participants (4ish people per team).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668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41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AB11A-7E49-1249-A1AE-95CB755960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11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4429E-8EBE-2045-B2B0-79786E721A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1371600"/>
            <a:ext cx="9601200" cy="2286000"/>
          </a:xfrm>
        </p:spPr>
        <p:txBody>
          <a:bodyPr anchor="b">
            <a:noAutofit/>
          </a:bodyPr>
          <a:lstStyle>
            <a:lvl1pPr algn="ctr">
              <a:defRPr sz="4000" b="1" i="0" cap="none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3657600"/>
            <a:ext cx="9601200" cy="1219200"/>
          </a:xfrm>
        </p:spPr>
        <p:txBody>
          <a:bodyPr>
            <a:noAutofit/>
          </a:bodyPr>
          <a:lstStyle>
            <a:lvl1pPr marL="0" indent="0" algn="ctr">
              <a:spcBef>
                <a:spcPts val="60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FB2383-3B72-7443-9666-3C1FF3828A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5400" y="4876800"/>
            <a:ext cx="9601200" cy="304800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 i="0" cap="all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pPr lvl="0"/>
            <a:r>
              <a:rPr lang="en-US"/>
              <a:t>DATE | PRESENTER | EXTRA INFO</a:t>
            </a:r>
          </a:p>
        </p:txBody>
      </p:sp>
    </p:spTree>
    <p:extLst>
      <p:ext uri="{BB962C8B-B14F-4D97-AF65-F5344CB8AC3E}">
        <p14:creationId xmlns:p14="http://schemas.microsoft.com/office/powerpoint/2010/main" val="342961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12E869E-CF28-BC4D-8C1D-D6098FEDCE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10975976" cy="9144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1828800"/>
            <a:ext cx="4800599" cy="685800"/>
          </a:xfrm>
        </p:spPr>
        <p:txBody>
          <a:bodyPr anchor="b">
            <a:noAutofit/>
          </a:bodyPr>
          <a:lstStyle>
            <a:lvl1pPr marL="0" indent="0">
              <a:buNone/>
              <a:defRPr sz="24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CF62F-1F7B-634A-A7ED-0023DFAE7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4800600" cy="3962400"/>
          </a:xfrm>
        </p:spPr>
        <p:txBody>
          <a:bodyPr>
            <a:noAutofit/>
          </a:bodyPr>
          <a:lstStyle>
            <a:lvl1pPr marL="0" indent="0">
              <a:spcBef>
                <a:spcPts val="1800"/>
              </a:spcBef>
              <a:buNone/>
              <a:defRPr sz="1800" b="0" i="0">
                <a:solidFill>
                  <a:schemeClr val="tx1"/>
                </a:solidFill>
                <a:latin typeface="Gentium Book Basic" panose="02000503060000020004" pitchFamily="2" charset="77"/>
              </a:defRPr>
            </a:lvl1pPr>
            <a:lvl2pPr>
              <a:spcBef>
                <a:spcPts val="1200"/>
              </a:spcBef>
              <a:defRPr sz="16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spcBef>
                <a:spcPts val="1200"/>
              </a:spcBef>
              <a:defRPr sz="14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spcBef>
                <a:spcPts val="1200"/>
              </a:spcBef>
              <a:defRPr sz="12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spcBef>
                <a:spcPts val="1200"/>
              </a:spcBef>
              <a:defRPr sz="1200" b="0" i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AF97B6F-B3DF-BB47-B7D0-F506C1B8B9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0" y="5943600"/>
            <a:ext cx="5029200" cy="4572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800"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91200" y="1752600"/>
            <a:ext cx="4876800" cy="4114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BE4156-B6D8-AC4B-8348-82665A390E5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E71D058B-FB75-C64D-A67B-4A24F79B54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395159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AF97B6F-B3DF-BB47-B7D0-F506C1B8B9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5943600"/>
            <a:ext cx="11582400" cy="4572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800"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533400"/>
            <a:ext cx="12192000" cy="53340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3F6ACB0-9DC9-9B40-8E03-EF7E500386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63512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1A5BBC0-ABD0-F846-B427-C21B2BD8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533401"/>
            <a:ext cx="5638800" cy="63246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4419600" cy="914400"/>
          </a:xfr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0" y="1524000"/>
            <a:ext cx="3200399" cy="533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BD163EB-DEF1-7448-899A-6ECE8DBA182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82000" y="4038600"/>
            <a:ext cx="3200399" cy="5334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header/title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53A4DF-9D61-6C47-8614-8899D693F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82000" y="1981200"/>
            <a:ext cx="3200400" cy="13716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8B2D83CA-31F3-F342-BAD2-4119974EB0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82000" y="4495800"/>
            <a:ext cx="3200400" cy="13716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5029DE03-F5A5-FC42-965E-42F966EFB9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F2923F87-B0CD-4E46-AFF2-05E81CB56A5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3200" y="1524000"/>
            <a:ext cx="1828800" cy="1828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3F5E2424-2414-9741-93BB-8481043950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53200" y="4038600"/>
            <a:ext cx="1828800" cy="1828800"/>
          </a:xfr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5872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3F798-DE75-214D-BA37-D9A48222CD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2000"/>
            <a:ext cx="4419600" cy="914400"/>
          </a:xfrm>
        </p:spPr>
        <p:txBody>
          <a:bodyPr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5F7288-F9CB-A342-A656-93D832A181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 title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B4EDC6-446D-3846-BC8A-9EE56E72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579FDF-4D8F-714C-B617-D2FF8EA4D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>
            <a:noAutofit/>
          </a:bodyPr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7">
            <a:extLst>
              <a:ext uri="{FF2B5EF4-FFF2-40B4-BE49-F238E27FC236}">
                <a16:creationId xmlns:a16="http://schemas.microsoft.com/office/drawing/2014/main" id="{F2923F87-B0CD-4E46-AFF2-05E81CB56A5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17">
            <a:extLst>
              <a:ext uri="{FF2B5EF4-FFF2-40B4-BE49-F238E27FC236}">
                <a16:creationId xmlns:a16="http://schemas.microsoft.com/office/drawing/2014/main" id="{3F5E2424-2414-9741-93BB-8481043950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86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BD163EB-DEF1-7448-899A-6ECE8DBA1821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505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header/title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53A4DF-9D61-6C47-8614-8899D693F5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8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8B2D83CA-31F3-F342-BAD2-4119974EB0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05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5EE6E51-A949-5044-AB45-D88A3083AC89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72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 title</a:t>
            </a:r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B5E9A9DD-395C-5641-8DD4-F9328D8C795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553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DC1E214C-0279-0546-B1CE-717DC2588A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20200" y="2133600"/>
            <a:ext cx="1752600" cy="1752600"/>
          </a:xfrm>
          <a:prstGeom prst="ellipse">
            <a:avLst/>
          </a:prstGeom>
          <a:solidFill>
            <a:srgbClr val="FF01FF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503E566-8393-934F-B962-C8239168F5FD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8839200" y="3886200"/>
            <a:ext cx="2514599" cy="457200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header/title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2678584B-F478-4548-AB78-A9CD5AF6E57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72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CD9B20CA-9A96-3B40-968B-996CD1B9291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839200" y="4267200"/>
            <a:ext cx="2514600" cy="1828800"/>
          </a:xfrm>
        </p:spPr>
        <p:txBody>
          <a:bodyPr/>
          <a:lstStyle>
            <a:lvl1pPr marL="0" indent="0" algn="ctr">
              <a:spcBef>
                <a:spcPts val="600"/>
              </a:spcBef>
              <a:buNone/>
              <a:defRPr sz="14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890E5251-5D89-A041-9428-8A60D5D35C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19191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BB3D-CA3C-2044-91F0-9CF78DEEB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E50A0E-6A50-9F46-B0A7-C65C03A7E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E88255-0599-0948-A112-3E3A33D1D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617692F8-51CE-D647-AF94-86151E8964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11436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358828-37AD-A945-8108-843E39F13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EBA0DC-5338-BD4B-B5DD-089B448AD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DB224A5C-CE45-FD4B-BF1A-7528B21075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04812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1AB20E-8228-1841-BD5C-30E410E833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1676400"/>
            <a:ext cx="10972800" cy="2133600"/>
          </a:xfrm>
        </p:spPr>
        <p:txBody>
          <a:bodyPr anchor="b"/>
          <a:lstStyle>
            <a:lvl1pPr algn="r">
              <a:spcBef>
                <a:spcPts val="0"/>
              </a:spcBef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3810000"/>
            <a:ext cx="1097280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CTA, CONTACT INFO, ETC.</a:t>
            </a:r>
          </a:p>
        </p:txBody>
      </p:sp>
    </p:spTree>
    <p:extLst>
      <p:ext uri="{BB962C8B-B14F-4D97-AF65-F5344CB8AC3E}">
        <p14:creationId xmlns:p14="http://schemas.microsoft.com/office/powerpoint/2010/main" val="174910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844429E-8EBE-2045-B2B0-79786E721A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95400" y="1371600"/>
            <a:ext cx="9601200" cy="2286000"/>
          </a:xfrm>
        </p:spPr>
        <p:txBody>
          <a:bodyPr anchor="b">
            <a:noAutofit/>
          </a:bodyPr>
          <a:lstStyle>
            <a:lvl1pPr algn="ctr">
              <a:spcBef>
                <a:spcPts val="0"/>
              </a:spcBef>
              <a:defRPr sz="4400" b="1" i="0" cap="none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Thank you.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95400" y="3657600"/>
            <a:ext cx="9601200" cy="1219200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rgbClr val="C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Final Notes / CTA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FB2383-3B72-7443-9666-3C1FF3828A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5400" y="4876800"/>
            <a:ext cx="9601200" cy="304800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200" b="1" i="0" cap="all" baseline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pPr lvl="0"/>
            <a:r>
              <a:rPr lang="en-US"/>
              <a:t>INCLUDE CONTACT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310224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9992BC-E3DD-B241-ACA8-CB09B565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B9F62A-5732-7541-B707-0FD52DD69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r"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8844DD-3073-D44E-B7F8-5475B240B5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3810000"/>
            <a:ext cx="10972800" cy="1066800"/>
          </a:xfrm>
        </p:spPr>
        <p:txBody>
          <a:bodyPr/>
          <a:lstStyle>
            <a:lvl1pPr marL="0" indent="0" algn="r">
              <a:spcBef>
                <a:spcPts val="60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328CFA-BA0A-F140-B0DF-AB162E3F4C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4876800"/>
            <a:ext cx="10972800" cy="4572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200" b="1" i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PRESENTER</a:t>
            </a:r>
          </a:p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5018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BF1AFB-1872-A64A-91F6-79155D22C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2117B0-2D0E-5547-BD80-2C7AAB4BD0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r">
              <a:defRPr sz="48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84082-A21E-0F4E-AB32-B790123808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3810000"/>
            <a:ext cx="10972800" cy="1219200"/>
          </a:xfrm>
        </p:spPr>
        <p:txBody>
          <a:bodyPr/>
          <a:lstStyle>
            <a:lvl1pPr marL="0" indent="0" algn="r">
              <a:spcBef>
                <a:spcPts val="600"/>
              </a:spcBef>
              <a:buNone/>
              <a:defRPr sz="2200" b="0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98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Quot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9F939E-61B0-BF4D-BA6A-B08FF7CF5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381" y="0"/>
            <a:ext cx="1218723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2117B0-2D0E-5547-BD80-2C7AAB4BD0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981200"/>
            <a:ext cx="10972800" cy="1828800"/>
          </a:xfrm>
        </p:spPr>
        <p:txBody>
          <a:bodyPr anchor="b"/>
          <a:lstStyle>
            <a:lvl1pPr algn="l">
              <a:defRPr sz="4800" b="0" i="0" cap="none" baseline="0">
                <a:solidFill>
                  <a:schemeClr val="bg1"/>
                </a:solidFill>
                <a:latin typeface="Gentium Book Basic" panose="02000503060000020004" pitchFamily="2" charset="77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84082-A21E-0F4E-AB32-B790123808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9600" y="3810000"/>
            <a:ext cx="10972800" cy="12192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100" b="1" i="0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—ATTRIBUTION USES EM DASH</a:t>
            </a:r>
          </a:p>
          <a:p>
            <a:pPr lvl="0"/>
            <a:r>
              <a:rPr lang="en-US"/>
              <a:t>RIGHT ALIGN</a:t>
            </a:r>
          </a:p>
        </p:txBody>
      </p:sp>
    </p:spTree>
    <p:extLst>
      <p:ext uri="{BB962C8B-B14F-4D97-AF65-F5344CB8AC3E}">
        <p14:creationId xmlns:p14="http://schemas.microsoft.com/office/powerpoint/2010/main" val="3137999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52BD3-50D3-E240-8C56-3421BA116E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1999"/>
            <a:ext cx="10972800" cy="9144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20B9-9AC9-8B48-8610-D3813A6B9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F927E-D4B8-B442-A268-3A0253E1B592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CDA9B6-561F-8041-9235-DB0F3B2348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39342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Initial Bull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2A52BD3-50D3-E240-8C56-3421BA116E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761999"/>
            <a:ext cx="10972800" cy="9144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420B9-9AC9-8B48-8610-D3813A6B9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FF927E-D4B8-B442-A268-3A0253E1B592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CDA9B6-561F-8041-9235-DB0F3B2348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825624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09A35B-A3BD-4448-9C3B-6B304D25F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2D09A-7E32-604A-90F0-11F89F9571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C049C-AFC6-A44B-A9A0-72B89139C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50292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B11E09-ACFE-BE46-AC87-852F529038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0" y="2057400"/>
            <a:ext cx="50292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9C3BA-ECC2-0942-B65A-B695E46A5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E1AE8-FEC5-BE48-B0E0-0DFC2E29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76E1E2-60C8-0F4D-B6F8-1DC830A0497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4EED321-549B-184B-B067-4F85DB8718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2963686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No Initial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09A35B-A3BD-4448-9C3B-6B304D25F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62D09A-7E32-604A-90F0-11F89F9571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C049C-AFC6-A44B-A9A0-72B89139CC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5029200" cy="43434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B11E09-ACFE-BE46-AC87-852F529038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0" y="2057400"/>
            <a:ext cx="5029200" cy="4343400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66725" indent="-233363">
              <a:tabLst/>
              <a:defRPr/>
            </a:lvl2pPr>
            <a:lvl3pPr marL="923925" indent="-233363">
              <a:tabLst/>
              <a:defRPr/>
            </a:lvl3pPr>
            <a:lvl4pPr marL="1381125" indent="-233363">
              <a:tabLst/>
              <a:defRPr/>
            </a:lvl4pPr>
            <a:lvl5pPr marL="1838325" indent="-2333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F9C3BA-ECC2-0942-B65A-B695E46A5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E1AE8-FEC5-BE48-B0E0-0DFC2E298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76E1E2-60C8-0F4D-B6F8-1DC830A04979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4EED321-549B-184B-B067-4F85DB8718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06672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DA33F-4A3F-6641-A4A2-7B5F130D0E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752599"/>
            <a:ext cx="10972800" cy="2743201"/>
          </a:xfrm>
        </p:spPr>
        <p:txBody>
          <a:bodyPr wrap="square" anchor="b"/>
          <a:lstStyle>
            <a:lvl1pPr algn="ctr">
              <a:defRPr sz="19900" b="1" i="0">
                <a:solidFill>
                  <a:schemeClr val="accent1"/>
                </a:solidFill>
                <a:latin typeface="Gentium Book Basic" panose="02000503060000020004" pitchFamily="2" charset="77"/>
              </a:defRPr>
            </a:lvl1pPr>
          </a:lstStyle>
          <a:p>
            <a:r>
              <a:rPr lang="en-US"/>
              <a:t>123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C50A7-E7D5-B945-9D33-9C4B46FF8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0C705-2D5C-4045-A885-99FB5CB6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none"/>
          <a:lstStyle>
            <a:lvl1pPr>
              <a:spcBef>
                <a:spcPts val="0"/>
              </a:spcBef>
              <a:defRPr/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E40B588-5A54-D544-A8CE-EC8556D5239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81400" y="3962400"/>
            <a:ext cx="5029198" cy="457200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solidFill>
                  <a:schemeClr val="tx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Stat header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80FD8F8-8CFE-3441-84A6-D25A58B5F1E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581400" y="4343400"/>
            <a:ext cx="5029200" cy="198120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 b="0" i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2EBDDC-7ED8-284C-AE15-24509455CB2A}"/>
              </a:ext>
            </a:extLst>
          </p:cNvPr>
          <p:cNvSpPr txBox="1"/>
          <p:nvPr userDrawn="1"/>
        </p:nvSpPr>
        <p:spPr>
          <a:xfrm>
            <a:off x="270885" y="0"/>
            <a:ext cx="221323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7090FA4-4A48-264E-B664-FF3E875584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5700" y="0"/>
            <a:ext cx="3657600" cy="533400"/>
          </a:xfrm>
        </p:spPr>
        <p:txBody>
          <a:bodyPr wrap="none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200" b="1" i="0" cap="all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UNIT NAME</a:t>
            </a:r>
          </a:p>
        </p:txBody>
      </p:sp>
    </p:spTree>
    <p:extLst>
      <p:ext uri="{BB962C8B-B14F-4D97-AF65-F5344CB8AC3E}">
        <p14:creationId xmlns:p14="http://schemas.microsoft.com/office/powerpoint/2010/main" val="1729653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E16E922-93AD-CE40-B02F-12E3AA3D80C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/>
          <a:stretch/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A39D2D-D91C-5046-8870-D00A2207D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1999"/>
            <a:ext cx="10972800" cy="9144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AF345-2C15-784C-8F16-306F72669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10972800" cy="434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673B7-DFA7-0947-A989-874AFA03C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48600" y="10160"/>
            <a:ext cx="3740727" cy="52324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r">
              <a:defRPr sz="900" b="1" i="0">
                <a:solidFill>
                  <a:schemeClr val="bg1"/>
                </a:solidFill>
                <a:latin typeface="Open Sans Condensed" panose="020B0606030504020204" pitchFamily="34" charset="0"/>
                <a:ea typeface="Open Sans Condensed" panose="020B0606030504020204" pitchFamily="34" charset="0"/>
                <a:cs typeface="Open Sans Condensed" panose="020B0606030504020204" pitchFamily="34" charset="0"/>
              </a:defRPr>
            </a:lvl1pPr>
          </a:lstStyle>
          <a:p>
            <a:r>
              <a:rPr lang="en-US"/>
              <a:t>optional title of presentation / section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DEF30-57EC-664D-8AB7-11F533FF4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0"/>
            <a:ext cx="457200" cy="533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r">
              <a:defRPr sz="1200" b="1" i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fld id="{4B8EE153-BF0C-9B4F-8512-164F9C8D6C2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45BD0A-22BE-8C44-BAC5-A8DB0EF1D79A}"/>
              </a:ext>
            </a:extLst>
          </p:cNvPr>
          <p:cNvSpPr txBox="1"/>
          <p:nvPr userDrawn="1"/>
        </p:nvSpPr>
        <p:spPr>
          <a:xfrm>
            <a:off x="270885" y="0"/>
            <a:ext cx="2396115" cy="5334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sz="1200" b="1" i="0" spc="-40" baseline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UNIVERSITY OF CINCINNATI |</a:t>
            </a:r>
          </a:p>
        </p:txBody>
      </p:sp>
    </p:spTree>
    <p:extLst>
      <p:ext uri="{BB962C8B-B14F-4D97-AF65-F5344CB8AC3E}">
        <p14:creationId xmlns:p14="http://schemas.microsoft.com/office/powerpoint/2010/main" val="257253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73" r:id="rId4"/>
    <p:sldLayoutId id="2147483650" r:id="rId5"/>
    <p:sldLayoutId id="2147483674" r:id="rId6"/>
    <p:sldLayoutId id="2147483652" r:id="rId7"/>
    <p:sldLayoutId id="2147483675" r:id="rId8"/>
    <p:sldLayoutId id="2147483672" r:id="rId9"/>
    <p:sldLayoutId id="2147483666" r:id="rId10"/>
    <p:sldLayoutId id="2147483667" r:id="rId11"/>
    <p:sldLayoutId id="2147483668" r:id="rId12"/>
    <p:sldLayoutId id="2147483669" r:id="rId13"/>
    <p:sldLayoutId id="2147483654" r:id="rId14"/>
    <p:sldLayoutId id="2147483655" r:id="rId15"/>
    <p:sldLayoutId id="2147483671" r:id="rId16"/>
    <p:sldLayoutId id="2147483670" r:id="rId17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0" i="0" kern="1200" cap="all" baseline="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Gentium Book Basic" panose="02000503060000020004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75000"/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ntimeter.com/app/home" TargetMode="External"/><Relationship Id="rId3" Type="http://schemas.openxmlformats.org/officeDocument/2006/relationships/hyperlink" Target="https://chat.openai.com/" TargetMode="External"/><Relationship Id="rId7" Type="http://schemas.openxmlformats.org/officeDocument/2006/relationships/hyperlink" Target="https://huit.harvard.edu/news/ai-prompts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s://www.canva.com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eduaide.ai/" TargetMode="External"/><Relationship Id="rId11" Type="http://schemas.openxmlformats.org/officeDocument/2006/relationships/hyperlink" Target="https://www.edutopia.org/article/7-ai-tools-that-help-teachers-work-more-efficiently" TargetMode="External"/><Relationship Id="rId5" Type="http://schemas.openxmlformats.org/officeDocument/2006/relationships/hyperlink" Target="https://web.diffit.me/" TargetMode="External"/><Relationship Id="rId10" Type="http://schemas.openxmlformats.org/officeDocument/2006/relationships/hyperlink" Target="https://openai.com/blog/teaching-with-ai" TargetMode="External"/><Relationship Id="rId4" Type="http://schemas.openxmlformats.org/officeDocument/2006/relationships/hyperlink" Target="https://stars.library.ucf.edu/cgi/viewcontent.cgi?article=1097&amp;context=oer" TargetMode="External"/><Relationship Id="rId9" Type="http://schemas.openxmlformats.org/officeDocument/2006/relationships/hyperlink" Target="https://www.mindomo.com/dashboard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Yeomanep@ucmail.uc.edu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hat.openai.com/" TargetMode="External"/><Relationship Id="rId7" Type="http://schemas.openxmlformats.org/officeDocument/2006/relationships/hyperlink" Target="https://www.mindomo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canva.com/" TargetMode="External"/><Relationship Id="rId5" Type="http://schemas.openxmlformats.org/officeDocument/2006/relationships/hyperlink" Target="https://www.eduaide.ai/" TargetMode="External"/><Relationship Id="rId4" Type="http://schemas.openxmlformats.org/officeDocument/2006/relationships/hyperlink" Target="https://web.diffit.me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chat.openai.com/" TargetMode="External"/><Relationship Id="rId7" Type="http://schemas.openxmlformats.org/officeDocument/2006/relationships/hyperlink" Target="https://www.mindomo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canva.com/" TargetMode="External"/><Relationship Id="rId5" Type="http://schemas.openxmlformats.org/officeDocument/2006/relationships/hyperlink" Target="https://www.eduaide.ai/" TargetMode="External"/><Relationship Id="rId4" Type="http://schemas.openxmlformats.org/officeDocument/2006/relationships/hyperlink" Target="https://web.diffit.me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chat.openai.com/" TargetMode="External"/><Relationship Id="rId7" Type="http://schemas.openxmlformats.org/officeDocument/2006/relationships/hyperlink" Target="https://www.mindomo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canva.com/" TargetMode="External"/><Relationship Id="rId5" Type="http://schemas.openxmlformats.org/officeDocument/2006/relationships/hyperlink" Target="https://www.eduaide.ai/" TargetMode="External"/><Relationship Id="rId4" Type="http://schemas.openxmlformats.org/officeDocument/2006/relationships/hyperlink" Target="https://web.diffit.me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ai.com/blog/teaching-with-ai" TargetMode="External"/><Relationship Id="rId2" Type="http://schemas.openxmlformats.org/officeDocument/2006/relationships/hyperlink" Target="https://huit.harvard.edu/news/ai-prompts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hyperlink" Target="https://chat.openai.com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9670-8048-C64C-8ED1-E2BBE6FF7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" y="656303"/>
            <a:ext cx="11277600" cy="2133600"/>
          </a:xfrm>
        </p:spPr>
        <p:txBody>
          <a:bodyPr/>
          <a:lstStyle/>
          <a:p>
            <a:r>
              <a:rPr lang="en-US" sz="4400" b="0">
                <a:latin typeface="Open Sans Extrabold"/>
                <a:ea typeface="Open Sans Extrabold"/>
                <a:cs typeface="Open Sans Extrabold"/>
              </a:rPr>
              <a:t>Optimizing Artificial Intelligence (AI) Tools to Increase Leaders’ Lesson and Programmatic Productivity</a:t>
            </a:r>
            <a:endParaRPr lang="en-US" sz="4400" b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DAA747-0364-A34B-BCF4-1777219C7C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985" y="2782088"/>
            <a:ext cx="10972800" cy="7307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Open Sans"/>
                <a:ea typeface="Open Sans"/>
                <a:cs typeface="Open Sans"/>
              </a:rPr>
              <a:t>Emily Lopez</a:t>
            </a:r>
            <a:endParaRPr lang="en-US"/>
          </a:p>
          <a:p>
            <a:r>
              <a:rPr lang="en-US" b="0">
                <a:latin typeface="Open Sans"/>
                <a:ea typeface="Open Sans"/>
                <a:cs typeface="Open Sans"/>
              </a:rPr>
              <a:t>Academic Services Administrator for Supplemental Instruction, UC Learning Commons</a:t>
            </a:r>
            <a:endParaRPr lang="en-US"/>
          </a:p>
          <a:p>
            <a:r>
              <a:rPr lang="en-US" b="0">
                <a:latin typeface="Open Sans"/>
                <a:ea typeface="Open Sans"/>
                <a:cs typeface="Open Sans"/>
              </a:rPr>
              <a:t>Instructional Design and Technology Master of Education, in progress</a:t>
            </a:r>
            <a:endParaRPr lang="en-US" b="0"/>
          </a:p>
        </p:txBody>
      </p:sp>
      <p:pic>
        <p:nvPicPr>
          <p:cNvPr id="4" name="Picture 3" descr="A QR code on a white background. The QR code is for this slide deck.">
            <a:extLst>
              <a:ext uri="{FF2B5EF4-FFF2-40B4-BE49-F238E27FC236}">
                <a16:creationId xmlns:a16="http://schemas.microsoft.com/office/drawing/2014/main" id="{2DCD1A8E-D86B-1A39-2630-EFA71E6FC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866" y="3510542"/>
            <a:ext cx="2716205" cy="26579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3FD5D6-94B3-A0B1-9144-73BA4957FFF0}"/>
              </a:ext>
            </a:extLst>
          </p:cNvPr>
          <p:cNvSpPr txBox="1"/>
          <p:nvPr/>
        </p:nvSpPr>
        <p:spPr>
          <a:xfrm>
            <a:off x="8656004" y="6232229"/>
            <a:ext cx="224034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solidFill>
                  <a:schemeClr val="bg1"/>
                </a:solidFill>
                <a:latin typeface="Open Sans Extrabold"/>
                <a:ea typeface="+mn-lt"/>
                <a:cs typeface="+mn-lt"/>
              </a:rPr>
              <a:t>QR code for this slide deck.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0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DISCUSS &amp; WRITE</a:t>
            </a:r>
            <a:endParaRPr lang="en-US">
              <a:solidFill>
                <a:srgbClr val="808080"/>
              </a:solidFill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0FE1CBAA-CAF8-98FB-EB9B-16EF2DDD73A8}"/>
              </a:ext>
            </a:extLst>
          </p:cNvPr>
          <p:cNvSpPr txBox="1">
            <a:spLocks/>
          </p:cNvSpPr>
          <p:nvPr/>
        </p:nvSpPr>
        <p:spPr>
          <a:xfrm>
            <a:off x="609600" y="1879270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1. Your experiences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comes to mind now when you think of AI? </a:t>
            </a:r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have you experienced using AI and/or AI-embedded tools</a:t>
            </a:r>
            <a:r>
              <a:rPr lang="en-US">
                <a:latin typeface="Open Sans Light"/>
                <a:ea typeface="Open Sans Light"/>
                <a:cs typeface="Open Sans Light"/>
              </a:rPr>
              <a:t>?</a:t>
            </a:r>
            <a:endParaRPr lang="en-US"/>
          </a:p>
          <a:p>
            <a:pPr lvl="1" indent="-233045"/>
            <a:endParaRPr lang="en-US"/>
          </a:p>
        </p:txBody>
      </p: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02BB07AD-017B-0B18-3442-1D2D20E647B5}"/>
              </a:ext>
            </a:extLst>
          </p:cNvPr>
          <p:cNvSpPr txBox="1">
            <a:spLocks/>
          </p:cNvSpPr>
          <p:nvPr/>
        </p:nvSpPr>
        <p:spPr>
          <a:xfrm>
            <a:off x="4383974" y="1883228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2. Your practical uses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How might you use AI within your leadership role?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How will this make your work more efficient?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More meaningful?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What is one training/activity that you could 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use AI to aid your creation? 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could you have your mentees use AI in this training/activity?</a:t>
            </a:r>
            <a:endParaRPr lang="en-US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A9E775BF-B9BD-8468-C9C9-B622F63E3925}"/>
              </a:ext>
            </a:extLst>
          </p:cNvPr>
          <p:cNvSpPr txBox="1">
            <a:spLocks/>
          </p:cNvSpPr>
          <p:nvPr/>
        </p:nvSpPr>
        <p:spPr>
          <a:xfrm>
            <a:off x="8164285" y="1883228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3. The benefits/costs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are the benefits of using AI for your own or your mentees’ productivity? 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are the costs of using AI for your own or your mentees’ productivity? How can we overcome these barriers?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67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Gallery walk – Consider what stands out to you?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43DBECC-A9D9-6797-15C5-6D216CAF9BAF}"/>
              </a:ext>
            </a:extLst>
          </p:cNvPr>
          <p:cNvSpPr txBox="1">
            <a:spLocks/>
          </p:cNvSpPr>
          <p:nvPr/>
        </p:nvSpPr>
        <p:spPr>
          <a:xfrm>
            <a:off x="609600" y="1879270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1. Your experiences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comes to mind now when you think of AI? </a:t>
            </a:r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have you experienced using AI and/or AI-embedded tools</a:t>
            </a:r>
            <a:r>
              <a:rPr lang="en-US">
                <a:latin typeface="Open Sans Light"/>
                <a:ea typeface="Open Sans Light"/>
                <a:cs typeface="Open Sans Light"/>
              </a:rPr>
              <a:t>?</a:t>
            </a:r>
            <a:endParaRPr lang="en-US"/>
          </a:p>
          <a:p>
            <a:pPr lvl="1" indent="-233045"/>
            <a:endParaRPr lang="en-US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839CCF7A-3CB8-FFB0-9798-40BD67A0DB51}"/>
              </a:ext>
            </a:extLst>
          </p:cNvPr>
          <p:cNvSpPr txBox="1">
            <a:spLocks/>
          </p:cNvSpPr>
          <p:nvPr/>
        </p:nvSpPr>
        <p:spPr>
          <a:xfrm>
            <a:off x="4383974" y="1883228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2. Your practical uses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How might you use AI within your leadership role?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How will this make your work more efficient?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More meaningful?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What is one training/activity that you could 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use AI to aid your creation? 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could you have your mentees use AI in this training/activity?</a:t>
            </a:r>
            <a:endParaRPr lang="en-US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1A639E8D-E3FC-C53E-DFE8-7BF972A24FF0}"/>
              </a:ext>
            </a:extLst>
          </p:cNvPr>
          <p:cNvSpPr txBox="1">
            <a:spLocks/>
          </p:cNvSpPr>
          <p:nvPr/>
        </p:nvSpPr>
        <p:spPr>
          <a:xfrm>
            <a:off x="8164285" y="1883228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3. The benefits/costs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are the benefits of using AI for your own or your mentees’ productivity? 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are the costs of using AI for your own or your mentees’ productivity? How can we overcome these barriers?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078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87C718-08E0-004E-9044-6770308AD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99806" y="3920593"/>
            <a:ext cx="2514599" cy="457200"/>
          </a:xfrm>
        </p:spPr>
        <p:txBody>
          <a:bodyPr/>
          <a:lstStyle/>
          <a:p>
            <a:r>
              <a:rPr lang="en-US" sz="2000">
                <a:latin typeface="Open Sans Semibold"/>
                <a:ea typeface="Open Sans Semibold"/>
                <a:cs typeface="Open Sans Semibold"/>
              </a:rPr>
              <a:t>3</a:t>
            </a:r>
            <a:endParaRPr lang="en-US" sz="20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FF6D3F-F003-DC40-91B4-CB6FC3306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optional title of presentation / section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340290-6E0C-2D48-BE00-497AA805D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C8751C-04D7-A047-A88D-20C594E178BB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866806" y="3920593"/>
            <a:ext cx="2514599" cy="457200"/>
          </a:xfrm>
        </p:spPr>
        <p:txBody>
          <a:bodyPr/>
          <a:lstStyle/>
          <a:p>
            <a:r>
              <a:rPr lang="en-US" sz="2000">
                <a:latin typeface="Open Sans Semibold"/>
                <a:ea typeface="Open Sans Semibold"/>
                <a:cs typeface="Open Sans Semibold"/>
              </a:rPr>
              <a:t>2</a:t>
            </a:r>
            <a:endParaRPr lang="en-US" sz="20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6A30B57-6782-5C44-9239-6A1F9F37F6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199806" y="4400554"/>
            <a:ext cx="2514600" cy="18288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>
                <a:latin typeface="Open Sans Light"/>
                <a:ea typeface="Open Sans Light"/>
                <a:cs typeface="Open Sans Light"/>
              </a:rPr>
              <a:t>write/type 3 things you learned/stood out to you</a:t>
            </a:r>
            <a:endParaRPr lang="en-US" sz="18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8BE6A92-33C3-0149-9456-6368642717A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66806" y="4400554"/>
            <a:ext cx="2514600" cy="18288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>
                <a:latin typeface="Open Sans Light"/>
                <a:ea typeface="Open Sans Light"/>
                <a:cs typeface="Open Sans Light"/>
              </a:rPr>
              <a:t>write/type 2 ways you – in your leadership role – plan to use AI or steps you will take to overcome a barrier</a:t>
            </a:r>
            <a:endParaRPr lang="en-US" sz="1800">
              <a:solidFill>
                <a:srgbClr val="000000"/>
              </a:solidFill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28EF66F-1FBA-C842-9830-C84201D93E57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7533806" y="3920593"/>
            <a:ext cx="2514599" cy="457200"/>
          </a:xfrm>
        </p:spPr>
        <p:txBody>
          <a:bodyPr/>
          <a:lstStyle/>
          <a:p>
            <a:r>
              <a:rPr lang="en-US" sz="2000">
                <a:latin typeface="Open Sans Semibold"/>
                <a:ea typeface="Open Sans Semibold"/>
                <a:cs typeface="Open Sans Semibold"/>
              </a:rPr>
              <a:t>1</a:t>
            </a:r>
            <a:endParaRPr lang="en-US" sz="200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395BA86-68ED-B641-905A-A22FF3491E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533806" y="4400554"/>
            <a:ext cx="2514600" cy="18288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>
                <a:latin typeface="Open Sans Light"/>
                <a:ea typeface="Open Sans Light"/>
                <a:cs typeface="Open Sans Light"/>
              </a:rPr>
              <a:t>write/type 1 question you want to continue to explore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8C221993-80B3-BE43-B6F3-9A9F0B01F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3FA8010-BF2E-1F15-7B16-274ECF0DA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62000"/>
            <a:ext cx="10980716" cy="9144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Open Sans Light"/>
                <a:ea typeface="Open Sans Light"/>
                <a:cs typeface="Open Sans Light"/>
              </a:rPr>
              <a:t>3 – 2 – 1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32" name="Graphic 25" descr="Idea with solid fill">
            <a:extLst>
              <a:ext uri="{FF2B5EF4-FFF2-40B4-BE49-F238E27FC236}">
                <a16:creationId xmlns:a16="http://schemas.microsoft.com/office/drawing/2014/main" id="{48E0B268-CE2A-AA27-C664-B2B2C950F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3423" y="1947472"/>
            <a:ext cx="2101121" cy="2076137"/>
          </a:xfrm>
          <a:prstGeom prst="rect">
            <a:avLst/>
          </a:prstGeom>
        </p:spPr>
      </p:pic>
      <p:pic>
        <p:nvPicPr>
          <p:cNvPr id="38" name="Graphic 33" descr="Shoe footprints with solid fill">
            <a:extLst>
              <a:ext uri="{FF2B5EF4-FFF2-40B4-BE49-F238E27FC236}">
                <a16:creationId xmlns:a16="http://schemas.microsoft.com/office/drawing/2014/main" id="{AC90C688-7045-950E-78B6-AD47E148C7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20000">
            <a:off x="5214079" y="2072391"/>
            <a:ext cx="1826301" cy="1826301"/>
          </a:xfrm>
          <a:prstGeom prst="rect">
            <a:avLst/>
          </a:prstGeom>
        </p:spPr>
      </p:pic>
      <p:pic>
        <p:nvPicPr>
          <p:cNvPr id="14" name="Graphic 1" descr="Questions with solid fill">
            <a:extLst>
              <a:ext uri="{FF2B5EF4-FFF2-40B4-BE49-F238E27FC236}">
                <a16:creationId xmlns:a16="http://schemas.microsoft.com/office/drawing/2014/main" id="{F0ECC8B4-04CA-9BB4-0FE9-535FE45ED7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86254" y="1972295"/>
            <a:ext cx="2002971" cy="20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31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Articles and tools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88D306A-3780-4443-85E3-9DB0432B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26721"/>
            <a:ext cx="10972800" cy="467407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Canva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ChatGPT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ChatGPT Assignments to Use in Your Classroom Today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Diffit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Eduaide.ai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Getting started with prompts for text-based Generative AI tools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Mentimeter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Mindomo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OpenAI Blog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r>
              <a:rPr lang="en-US" sz="1800">
                <a:solidFill>
                  <a:srgbClr val="C00000"/>
                </a:solidFill>
                <a:latin typeface="Gentium Book Basic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 AI Tools That Help Teachers Work More Efficiently</a:t>
            </a:r>
            <a:endParaRPr lang="en-US" sz="1800">
              <a:solidFill>
                <a:srgbClr val="C00000"/>
              </a:solidFill>
              <a:latin typeface="Gentium Book Basic"/>
            </a:endParaRPr>
          </a:p>
          <a:p>
            <a:endParaRPr lang="en-US" sz="1800">
              <a:solidFill>
                <a:srgbClr val="C000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9B49E11-C3E5-664B-A8F3-E9925CC74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optional title of presentation / section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pic>
        <p:nvPicPr>
          <p:cNvPr id="5" name="Picture 4" descr="A QR code on a white background. The QR code is for this slide deck.">
            <a:extLst>
              <a:ext uri="{FF2B5EF4-FFF2-40B4-BE49-F238E27FC236}">
                <a16:creationId xmlns:a16="http://schemas.microsoft.com/office/drawing/2014/main" id="{E7CEAF5E-4896-C5B8-FB07-DAE67C80FC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56903" y="757670"/>
            <a:ext cx="2600325" cy="25717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DC56E9-9F9B-FB26-CD0D-6E6B5B97CE2C}"/>
              </a:ext>
            </a:extLst>
          </p:cNvPr>
          <p:cNvSpPr txBox="1"/>
          <p:nvPr/>
        </p:nvSpPr>
        <p:spPr>
          <a:xfrm>
            <a:off x="9411939" y="3390771"/>
            <a:ext cx="2596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this slide deck.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84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F056E-5567-AC4A-BD56-FC2D3D646C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latin typeface="Open Sans Extrabold"/>
                <a:ea typeface="Open Sans Extrabold"/>
                <a:cs typeface="Open Sans Extrabold"/>
              </a:rPr>
              <a:t>THANK YOU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2BAAD-79E1-B24A-8DA0-9B211F08B1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solidFill>
                  <a:schemeClr val="bg2"/>
                </a:solidFill>
                <a:latin typeface="Open Sans"/>
                <a:ea typeface="Open Sans"/>
                <a:cs typeface="Open Sans"/>
              </a:rPr>
              <a:t>Emily Lopez</a:t>
            </a:r>
          </a:p>
          <a:p>
            <a:r>
              <a:rPr lang="en-US">
                <a:solidFill>
                  <a:schemeClr val="bg2"/>
                </a:solidFill>
                <a:latin typeface="Calibri"/>
                <a:ea typeface="Open Sans"/>
                <a:cs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Yeomanep@ucmail.uc.edu</a:t>
            </a:r>
            <a:endParaRPr lang="en-US">
              <a:solidFill>
                <a:schemeClr val="bg2"/>
              </a:solidFill>
              <a:latin typeface="Calibri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264730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E276B67B-251F-EC40-A52A-DE7B10BD8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What comes to mind when you think of AI?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33FAEE-925A-BB4F-9846-7359E79BA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0761" y="2803363"/>
            <a:ext cx="4383938" cy="1235438"/>
          </a:xfrm>
        </p:spPr>
        <p:txBody>
          <a:bodyPr/>
          <a:lstStyle/>
          <a:p>
            <a:pPr algn="ctr"/>
            <a:r>
              <a:rPr lang="en-US">
                <a:latin typeface="Gentium Book Basic"/>
              </a:rPr>
              <a:t>Scan the </a:t>
            </a:r>
            <a:r>
              <a:rPr lang="en-US" err="1">
                <a:latin typeface="Gentium Book Basic"/>
              </a:rPr>
              <a:t>mentimeter</a:t>
            </a:r>
            <a:r>
              <a:rPr lang="en-US">
                <a:latin typeface="Gentium Book Basic"/>
              </a:rPr>
              <a:t> </a:t>
            </a:r>
            <a:r>
              <a:rPr lang="en-US" err="1">
                <a:latin typeface="Gentium Book Basic"/>
              </a:rPr>
              <a:t>qr</a:t>
            </a:r>
            <a:r>
              <a:rPr lang="en-US">
                <a:latin typeface="Gentium Book Basic"/>
              </a:rPr>
              <a:t> code to Share your thoughts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7C0D62-5A73-C74D-B240-2DBC0B06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Placeholder 2" descr="A qr code on a white background">
            <a:extLst>
              <a:ext uri="{FF2B5EF4-FFF2-40B4-BE49-F238E27FC236}">
                <a16:creationId xmlns:a16="http://schemas.microsoft.com/office/drawing/2014/main" id="{D3861A42-D4BE-FA6D-800E-2E1620440C4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7813" b="7813"/>
          <a:stretch/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733BC6-FD78-5D23-9C67-CB820B0642A6}"/>
              </a:ext>
            </a:extLst>
          </p:cNvPr>
          <p:cNvSpPr txBox="1"/>
          <p:nvPr/>
        </p:nvSpPr>
        <p:spPr>
          <a:xfrm>
            <a:off x="6218530" y="5865594"/>
            <a:ext cx="3874952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</a:t>
            </a:r>
            <a:r>
              <a:rPr lang="en-US" sz="800" b="1" cap="all" err="1">
                <a:latin typeface="Open Sans Extrabold"/>
                <a:ea typeface="+mn-lt"/>
                <a:cs typeface="+mn-lt"/>
              </a:rPr>
              <a:t>mentimeter</a:t>
            </a:r>
            <a:r>
              <a:rPr lang="en-US" sz="800" b="1" cap="all">
                <a:latin typeface="Open Sans Extrabold"/>
                <a:ea typeface="+mn-lt"/>
                <a:cs typeface="+mn-lt"/>
              </a:rPr>
              <a:t> poll.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124979D-BB88-67A6-BD91-865027825F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>
                <a:latin typeface="Open Sans Extrabold"/>
                <a:ea typeface="Open Sans Extrabold"/>
                <a:cs typeface="Open Sans Extrabold"/>
              </a:rPr>
              <a:t>Ai symposium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04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Desired outcomes from our session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88D306A-3780-4443-85E3-9DB0432BB1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Gentium Book Basic"/>
              </a:rPr>
              <a:t>What?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Apply AI tools more effectively in leadership roles and generate new ways to use AI to increase lesson and programmatic efficiency and impact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Identify challenges of employing AI tools and create action steps to overcome these barriers within lessons and programs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1A07B-249C-F041-A736-F11B45C6CCA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Gentium Book Basic"/>
              </a:rPr>
              <a:t>How?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Explore AI tools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Discover effective prompts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Discuss experiences, practical uses, and benefits/costs to productivity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atin typeface="Open Sans Extrabold"/>
                <a:ea typeface="Open Sans Extrabold"/>
                <a:cs typeface="Open Sans Extrabold"/>
              </a:rPr>
              <a:t>AI SYMPOSIUM</a:t>
            </a:r>
            <a:endParaRPr lang="en-US" b="0">
              <a:solidFill>
                <a:srgbClr val="000000"/>
              </a:solidFill>
              <a:latin typeface="Open Sans Extrabold"/>
              <a:ea typeface="Open Sans Extrabold"/>
              <a:cs typeface="Open Sans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94474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Explore ai tools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dirty="0" smtClean="0"/>
              <a:pPr/>
              <a:t>4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atin typeface="Open Sans Extrabold"/>
                <a:ea typeface="Open Sans Extrabold"/>
                <a:cs typeface="Open Sans Extrabold"/>
              </a:rPr>
              <a:t>AI SYMPOSIUM</a:t>
            </a:r>
            <a:endParaRPr lang="en-US" b="0">
              <a:solidFill>
                <a:srgbClr val="000000"/>
              </a:solidFill>
              <a:latin typeface="Open Sans Extrabold"/>
              <a:ea typeface="Open Sans Extrabold"/>
              <a:cs typeface="Open Sans Extrabold"/>
            </a:endParaRPr>
          </a:p>
        </p:txBody>
      </p:sp>
      <p:pic>
        <p:nvPicPr>
          <p:cNvPr id="11" name="Picture 10" descr="A QR code on a white background. The QR code is for this slide deck.">
            <a:extLst>
              <a:ext uri="{FF2B5EF4-FFF2-40B4-BE49-F238E27FC236}">
                <a16:creationId xmlns:a16="http://schemas.microsoft.com/office/drawing/2014/main" id="{9C222498-2E86-F871-A828-E4F4066C1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6903" y="757670"/>
            <a:ext cx="2600325" cy="25717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C5022EF-632B-5CC1-64AB-7CEEBC2452E2}"/>
              </a:ext>
            </a:extLst>
          </p:cNvPr>
          <p:cNvSpPr txBox="1"/>
          <p:nvPr/>
        </p:nvSpPr>
        <p:spPr>
          <a:xfrm>
            <a:off x="9411939" y="3390771"/>
            <a:ext cx="2596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this slide deck.</a:t>
            </a:r>
            <a:endParaRPr lang="en-US"/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D1F3B0B1-CC70-B5BE-43CC-2C01E75B4E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797296"/>
            <a:ext cx="8734477" cy="460350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Gentium Book Basic"/>
                <a:cs typeface="Arial"/>
              </a:rPr>
              <a:t>Tools</a:t>
            </a:r>
            <a:r>
              <a:rPr lang="en-US">
                <a:solidFill>
                  <a:srgbClr val="E00122"/>
                </a:solidFill>
                <a:latin typeface="Gentium Book Basic"/>
                <a:ea typeface="Open Sans Light"/>
                <a:cs typeface="Arial"/>
              </a:rPr>
              <a:t> &amp; practical uses to increase productivity?</a:t>
            </a:r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  <a:hlinkClick r:id="rId3"/>
              </a:rPr>
              <a:t>ChatGPT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</a:t>
            </a:r>
            <a:r>
              <a:rPr lang="en-US" err="1">
                <a:latin typeface="Open Sans Light"/>
                <a:ea typeface="Open Sans Light"/>
                <a:cs typeface="Open Sans Light"/>
              </a:rPr>
              <a:t>chatbox</a:t>
            </a:r>
            <a:r>
              <a:rPr lang="en-US">
                <a:latin typeface="Open Sans Light"/>
                <a:ea typeface="Open Sans Light"/>
                <a:cs typeface="Open Sans Light"/>
              </a:rPr>
              <a:t> driven by AI technology):</a:t>
            </a:r>
            <a:endParaRPr lang="en-US">
              <a:solidFill>
                <a:srgbClr val="000000"/>
              </a:solidFill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Brainstorm training objectives, survey questions, and recognition ideas</a:t>
            </a:r>
            <a:endParaRPr lang="en-US">
              <a:solidFill>
                <a:srgbClr val="000000"/>
              </a:solidFill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Outline facilitation techniques for use in lectures and organization meetings</a:t>
            </a:r>
            <a:endParaRPr lang="en-US"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Develop communication templates</a:t>
            </a:r>
            <a:endParaRPr lang="en-US"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Provide feedback</a:t>
            </a:r>
            <a:endParaRPr lang="en-US">
              <a:latin typeface="Open Sans Light"/>
              <a:cs typeface="Open Sans Light"/>
            </a:endParaRPr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  <a:hlinkClick r:id="rId4"/>
              </a:rPr>
              <a:t>Diffit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(get “just right” instructional materials) and </a:t>
            </a:r>
            <a:r>
              <a:rPr lang="en-US">
                <a:latin typeface="Open Sans Light"/>
                <a:ea typeface="Open Sans Light"/>
                <a:cs typeface="Open Sans Light"/>
                <a:hlinkClick r:id="rId5"/>
              </a:rPr>
              <a:t>Eduaide.ai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(AI-assisted planning, teaching, feedback, </a:t>
            </a:r>
            <a:r>
              <a:rPr lang="en-US" err="1">
                <a:latin typeface="Open Sans Light"/>
                <a:ea typeface="Open Sans Light"/>
                <a:cs typeface="Open Sans Light"/>
              </a:rPr>
              <a:t>etc</a:t>
            </a:r>
            <a:r>
              <a:rPr lang="en-US">
                <a:latin typeface="Open Sans Light"/>
                <a:ea typeface="Open Sans Light"/>
                <a:cs typeface="Open Sans Light"/>
              </a:rPr>
              <a:t>):</a:t>
            </a:r>
            <a:endParaRPr lang="en-US"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Differentiate instructional materials</a:t>
            </a:r>
            <a:endParaRPr lang="en-US"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Enhance lesson plans</a:t>
            </a:r>
            <a:endParaRPr lang="en-US">
              <a:latin typeface="Open Sans Light"/>
              <a:cs typeface="Open Sans Light"/>
            </a:endParaRPr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  <a:hlinkClick r:id="rId6"/>
              </a:rPr>
              <a:t>Canva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(graphic design tool with embedded AI-powered tools) and </a:t>
            </a:r>
            <a:r>
              <a:rPr lang="en-US">
                <a:latin typeface="Open Sans Light"/>
                <a:ea typeface="Open Sans Light"/>
                <a:cs typeface="Open Sans Light"/>
                <a:hlinkClick r:id="rId7"/>
              </a:rPr>
              <a:t>Mindomo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(AI-powered mind mapping tool): </a:t>
            </a:r>
            <a:endParaRPr lang="en-US">
              <a:solidFill>
                <a:srgbClr val="808080"/>
              </a:solidFill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Streamline advertising and presentation creating tasks</a:t>
            </a:r>
            <a:endParaRPr lang="en-US">
              <a:solidFill>
                <a:srgbClr val="000000"/>
              </a:solidFill>
              <a:latin typeface="Open Sans Light"/>
              <a:cs typeface="Open Sans Light"/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Analyze pros and cons quickly</a:t>
            </a:r>
            <a:endParaRPr lang="en-US">
              <a:latin typeface="Open Sans Ligh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29608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Explore ai tools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dirty="0" smtClean="0"/>
              <a:pPr/>
              <a:t>5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atin typeface="Open Sans Extrabold"/>
                <a:ea typeface="Open Sans Extrabold"/>
                <a:cs typeface="Open Sans Extrabold"/>
              </a:rPr>
              <a:t>AI SYMPOSIUM</a:t>
            </a:r>
            <a:endParaRPr lang="en-US" b="0">
              <a:solidFill>
                <a:srgbClr val="000000"/>
              </a:solidFill>
              <a:latin typeface="Open Sans Extrabold"/>
              <a:ea typeface="Open Sans Extrabold"/>
              <a:cs typeface="Open Sans Extrabold"/>
            </a:endParaRP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D1F3B0B1-CC70-B5BE-43CC-2C01E75B4E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82277"/>
            <a:ext cx="10897212" cy="460350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solidFill>
                  <a:srgbClr val="E00122"/>
                </a:solidFill>
                <a:latin typeface="Gentium Book Basic"/>
                <a:ea typeface="Open Sans Light"/>
                <a:cs typeface="Open Sans Light"/>
              </a:rPr>
              <a:t>Clusters:</a:t>
            </a:r>
          </a:p>
          <a:p>
            <a:pPr lvl="1" indent="-233045"/>
            <a:r>
              <a:rPr lang="en-US" b="1">
                <a:latin typeface="Open Sans Light"/>
                <a:ea typeface="Open Sans Light"/>
                <a:cs typeface="Open Sans Light"/>
              </a:rPr>
              <a:t>Expert Team 1: </a:t>
            </a:r>
            <a:r>
              <a:rPr lang="en-US">
                <a:latin typeface="Open Sans Light"/>
                <a:ea typeface="Open Sans Light"/>
                <a:cs typeface="Open Sans Light"/>
                <a:hlinkClick r:id="rId3"/>
              </a:rPr>
              <a:t>ChatGPT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</a:t>
            </a:r>
            <a:r>
              <a:rPr lang="en-US" err="1">
                <a:latin typeface="Open Sans Light"/>
                <a:ea typeface="Open Sans Light"/>
                <a:cs typeface="Open Sans Light"/>
              </a:rPr>
              <a:t>chatbox</a:t>
            </a:r>
            <a:r>
              <a:rPr lang="en-US">
                <a:latin typeface="Open Sans Light"/>
                <a:ea typeface="Open Sans Light"/>
                <a:cs typeface="Open Sans Light"/>
              </a:rPr>
              <a:t> driven by AI technology):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Brainstorm training objectives, survey questions, and recognition ideas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Outline facilitation techniques for use in lectures and organization meetings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Develop communication templates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Provide feedback</a:t>
            </a:r>
          </a:p>
          <a:p>
            <a:pPr lvl="1" indent="-233045"/>
            <a:r>
              <a:rPr lang="en-US" b="1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Expert Team 2: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 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hlinkClick r:id="rId4"/>
              </a:rPr>
              <a:t>Diffit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 (get “just right” instructional materials) and 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hlinkClick r:id="rId5"/>
              </a:rPr>
              <a:t>Eduaide.ai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 (AI-assisted planning, teaching, feedback, </a:t>
            </a:r>
            <a:r>
              <a:rPr lang="en-US" err="1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etc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):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Differentiate instructional materials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Enhance lesson plans</a:t>
            </a:r>
          </a:p>
          <a:p>
            <a:pPr lvl="1" indent="-233045"/>
            <a:r>
              <a:rPr lang="en-US" b="1">
                <a:latin typeface="Open Sans Light"/>
                <a:ea typeface="Open Sans Light"/>
                <a:cs typeface="Open Sans Light"/>
              </a:rPr>
              <a:t>Expert Team 3: </a:t>
            </a:r>
            <a:r>
              <a:rPr lang="en-US">
                <a:latin typeface="Open Sans Light"/>
                <a:ea typeface="Open Sans Light"/>
                <a:cs typeface="Open Sans Light"/>
                <a:hlinkClick r:id="rId6"/>
              </a:rPr>
              <a:t>Canva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(graphic design tool with embedded AI-powered tools) and </a:t>
            </a:r>
            <a:r>
              <a:rPr lang="en-US">
                <a:latin typeface="Open Sans Light"/>
                <a:ea typeface="Open Sans Light"/>
                <a:cs typeface="Open Sans Light"/>
                <a:hlinkClick r:id="rId7"/>
              </a:rPr>
              <a:t>Mindomo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(AI-powered mind mapping tool): </a:t>
            </a:r>
            <a:endParaRPr lang="en-US">
              <a:solidFill>
                <a:srgbClr val="808080"/>
              </a:solidFill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Streamline advertising and presentation creating tasks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Analyze pros and cons quickly</a:t>
            </a:r>
          </a:p>
        </p:txBody>
      </p:sp>
      <p:pic>
        <p:nvPicPr>
          <p:cNvPr id="5" name="Picture 4" descr="A QR code on a white background. The QR code is for this slide deck.">
            <a:extLst>
              <a:ext uri="{FF2B5EF4-FFF2-40B4-BE49-F238E27FC236}">
                <a16:creationId xmlns:a16="http://schemas.microsoft.com/office/drawing/2014/main" id="{E369FBC4-BFBA-CBA0-7BAE-4CE1BAC48F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56903" y="757670"/>
            <a:ext cx="2600325" cy="2571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C21B00-3651-CE13-4E67-9484810ABD26}"/>
              </a:ext>
            </a:extLst>
          </p:cNvPr>
          <p:cNvSpPr txBox="1"/>
          <p:nvPr/>
        </p:nvSpPr>
        <p:spPr>
          <a:xfrm>
            <a:off x="9411939" y="3390771"/>
            <a:ext cx="2596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this slide deck.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4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Explore ai tools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dirty="0" smtClean="0"/>
              <a:pPr/>
              <a:t>6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D1F3B0B1-CC70-B5BE-43CC-2C01E75B4E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82277"/>
            <a:ext cx="10897212" cy="460350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solidFill>
                  <a:srgbClr val="E00122"/>
                </a:solidFill>
                <a:latin typeface="Gentium Book Basic"/>
                <a:ea typeface="Open Sans Light"/>
                <a:cs typeface="Open Sans Light"/>
              </a:rPr>
              <a:t>What is one new thing you discovered?</a:t>
            </a:r>
          </a:p>
          <a:p>
            <a:pPr lvl="1" indent="-233045"/>
            <a:r>
              <a:rPr lang="en-US" b="1">
                <a:latin typeface="Open Sans Light"/>
                <a:ea typeface="Open Sans Light"/>
                <a:cs typeface="Open Sans Light"/>
              </a:rPr>
              <a:t>Expert Team 1: </a:t>
            </a:r>
            <a:r>
              <a:rPr lang="en-US">
                <a:latin typeface="Open Sans Light"/>
                <a:ea typeface="Open Sans Light"/>
                <a:cs typeface="Open Sans Light"/>
                <a:hlinkClick r:id="rId3"/>
              </a:rPr>
              <a:t>ChatGPT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</a:t>
            </a:r>
            <a:r>
              <a:rPr lang="en-US" err="1">
                <a:latin typeface="Open Sans Light"/>
                <a:ea typeface="Open Sans Light"/>
                <a:cs typeface="Open Sans Light"/>
              </a:rPr>
              <a:t>chatbox</a:t>
            </a:r>
            <a:r>
              <a:rPr lang="en-US">
                <a:latin typeface="Open Sans Light"/>
                <a:ea typeface="Open Sans Light"/>
                <a:cs typeface="Open Sans Light"/>
              </a:rPr>
              <a:t> driven by AI technology):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Brainstorm training objectives, survey questions, and recognition ideas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Outline facilitation techniques for use in lectures and organization meetings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Develop communication templates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Provide feedback</a:t>
            </a:r>
          </a:p>
          <a:p>
            <a:pPr lvl="1" indent="-233045"/>
            <a:r>
              <a:rPr lang="en-US" b="1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Expert Team 2: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 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hlinkClick r:id="rId4"/>
              </a:rPr>
              <a:t>Diffit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 (get “just right” instructional materials) and 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hlinkClick r:id="rId5"/>
              </a:rPr>
              <a:t>Eduaide.ai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 (AI-assisted planning, teaching, feedback, </a:t>
            </a:r>
            <a:r>
              <a:rPr lang="en-US" err="1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etc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):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Differentiate instructional materials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Enhance lesson plans</a:t>
            </a:r>
          </a:p>
          <a:p>
            <a:pPr lvl="1" indent="-233045"/>
            <a:r>
              <a:rPr lang="en-US" b="1">
                <a:latin typeface="Open Sans Light"/>
                <a:ea typeface="Open Sans Light"/>
                <a:cs typeface="Open Sans Light"/>
              </a:rPr>
              <a:t>Expert Team 3: </a:t>
            </a:r>
            <a:r>
              <a:rPr lang="en-US">
                <a:latin typeface="Open Sans Light"/>
                <a:ea typeface="Open Sans Light"/>
                <a:cs typeface="Open Sans Light"/>
                <a:hlinkClick r:id="rId6"/>
              </a:rPr>
              <a:t>Canva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(graphic design tool with embedded AI-powered tools) and </a:t>
            </a:r>
            <a:r>
              <a:rPr lang="en-US">
                <a:latin typeface="Open Sans Light"/>
                <a:ea typeface="Open Sans Light"/>
                <a:cs typeface="Open Sans Light"/>
                <a:hlinkClick r:id="rId7"/>
              </a:rPr>
              <a:t>Mindomo</a:t>
            </a:r>
            <a:r>
              <a:rPr lang="en-US">
                <a:latin typeface="Open Sans Light"/>
                <a:ea typeface="Open Sans Light"/>
                <a:cs typeface="Open Sans Light"/>
              </a:rPr>
              <a:t> (AI-powered mind mapping tool): </a:t>
            </a:r>
            <a:endParaRPr lang="en-US">
              <a:solidFill>
                <a:srgbClr val="808080"/>
              </a:solidFill>
            </a:endParaRP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Streamline advertising and presentation creating tasks</a:t>
            </a:r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Analyze pros and cons quickly</a:t>
            </a:r>
          </a:p>
        </p:txBody>
      </p:sp>
      <p:pic>
        <p:nvPicPr>
          <p:cNvPr id="5" name="Picture 4" descr="A QR code on a white background. The QR code is for this slide deck.">
            <a:extLst>
              <a:ext uri="{FF2B5EF4-FFF2-40B4-BE49-F238E27FC236}">
                <a16:creationId xmlns:a16="http://schemas.microsoft.com/office/drawing/2014/main" id="{E369FBC4-BFBA-CBA0-7BAE-4CE1BAC48F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56903" y="757670"/>
            <a:ext cx="2600325" cy="25717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C21B00-3651-CE13-4E67-9484810ABD26}"/>
              </a:ext>
            </a:extLst>
          </p:cNvPr>
          <p:cNvSpPr txBox="1"/>
          <p:nvPr/>
        </p:nvSpPr>
        <p:spPr>
          <a:xfrm>
            <a:off x="9411939" y="3390771"/>
            <a:ext cx="2596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this slide deck.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87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Discover effective prompts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1A07B-249C-F041-A736-F11B45C6C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1109" y="1722582"/>
            <a:ext cx="3297383" cy="43434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Gentium Book Basic"/>
                <a:hlinkClick r:id="rId2"/>
              </a:rPr>
              <a:t>Getting Started Article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Explore the suggested ways to improve your prompts</a:t>
            </a:r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Create your own prompt and improve the prompt using these strategies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UNIT NAME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B35C755-7761-041D-95A1-14186C8540ED}"/>
              </a:ext>
            </a:extLst>
          </p:cNvPr>
          <p:cNvSpPr txBox="1">
            <a:spLocks/>
          </p:cNvSpPr>
          <p:nvPr/>
        </p:nvSpPr>
        <p:spPr>
          <a:xfrm>
            <a:off x="7987146" y="1713346"/>
            <a:ext cx="3297383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  <a:hlinkClick r:id="rId3"/>
              </a:rPr>
              <a:t>OpenAI Blog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Read the stories and example prompts</a:t>
            </a:r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Create your own prompt and improve the prompt using these strategies</a:t>
            </a:r>
            <a:endParaRPr lang="en-US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49289295-89CF-8EE1-47FC-CE0C4C784BE1}"/>
              </a:ext>
            </a:extLst>
          </p:cNvPr>
          <p:cNvSpPr txBox="1">
            <a:spLocks/>
          </p:cNvSpPr>
          <p:nvPr/>
        </p:nvSpPr>
        <p:spPr>
          <a:xfrm>
            <a:off x="701964" y="1713346"/>
            <a:ext cx="3297383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Let's ask </a:t>
            </a:r>
            <a:r>
              <a:rPr lang="en-US">
                <a:latin typeface="Gentium Book Basic"/>
                <a:hlinkClick r:id="rId4"/>
              </a:rPr>
              <a:t>ChatGPT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Ask ChatGPT how to effectively prompt generative AI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Request examples of effective prompts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Create your own prompt and improve the prompt using these strategies</a:t>
            </a:r>
          </a:p>
        </p:txBody>
      </p:sp>
      <p:pic>
        <p:nvPicPr>
          <p:cNvPr id="14" name="Picture 13" descr="A QR code on a white background. The QR code is for this slide deck.">
            <a:extLst>
              <a:ext uri="{FF2B5EF4-FFF2-40B4-BE49-F238E27FC236}">
                <a16:creationId xmlns:a16="http://schemas.microsoft.com/office/drawing/2014/main" id="{56A0CA24-519F-AAC7-675A-1A73F8DDDD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2267" y="3851852"/>
            <a:ext cx="2600325" cy="25717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BAA74A-1323-98B6-7EE8-A47B936C90B9}"/>
              </a:ext>
            </a:extLst>
          </p:cNvPr>
          <p:cNvSpPr txBox="1"/>
          <p:nvPr/>
        </p:nvSpPr>
        <p:spPr>
          <a:xfrm>
            <a:off x="9377303" y="6484953"/>
            <a:ext cx="2596760" cy="21544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b="1" cap="all">
                <a:latin typeface="Open Sans Extrabold"/>
                <a:ea typeface="+mn-lt"/>
                <a:cs typeface="+mn-lt"/>
              </a:rPr>
              <a:t>QR code for this slide deck.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9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Discuss &amp; write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ED0DA8B-4411-1E92-C19C-D3DAD1B95005}"/>
              </a:ext>
            </a:extLst>
          </p:cNvPr>
          <p:cNvSpPr txBox="1">
            <a:spLocks/>
          </p:cNvSpPr>
          <p:nvPr/>
        </p:nvSpPr>
        <p:spPr>
          <a:xfrm>
            <a:off x="609600" y="1879270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1. Your experiences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comes to mind now when you think of AI? </a:t>
            </a:r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have you experienced using AI and/or AI-embedded tools</a:t>
            </a:r>
            <a:r>
              <a:rPr lang="en-US">
                <a:latin typeface="Open Sans Light"/>
                <a:ea typeface="Open Sans Light"/>
                <a:cs typeface="Open Sans Light"/>
              </a:rPr>
              <a:t>?</a:t>
            </a:r>
            <a:endParaRPr lang="en-US"/>
          </a:p>
          <a:p>
            <a:pPr lvl="1" indent="-233045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245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8D4A8A-A9C8-E545-9D5D-21811512E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Open Sans Light"/>
                <a:ea typeface="Open Sans Light"/>
                <a:cs typeface="Open Sans Light"/>
              </a:rPr>
              <a:t>DISCUSS &amp; WRITE</a:t>
            </a:r>
            <a:endParaRPr lang="en-US">
              <a:solidFill>
                <a:srgbClr val="808080"/>
              </a:solidFill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873EC8-42E5-6848-AB5B-A2EC73BE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EE153-BF0C-9B4F-8512-164F9C8D6C2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E723EB4-5227-A549-87DB-C5E82A3495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AI SYMPOSIUM</a:t>
            </a:r>
            <a:endParaRPr lang="en-US" b="0">
              <a:solidFill>
                <a:srgbClr val="000000"/>
              </a:solidFill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6C507D88-F28C-9338-BC49-9C894D9A2F88}"/>
              </a:ext>
            </a:extLst>
          </p:cNvPr>
          <p:cNvSpPr txBox="1">
            <a:spLocks/>
          </p:cNvSpPr>
          <p:nvPr/>
        </p:nvSpPr>
        <p:spPr>
          <a:xfrm>
            <a:off x="609600" y="1879270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1. Your experiences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What comes to mind now when you think of AI? </a:t>
            </a:r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have you experienced using AI and/or AI-embedded tools</a:t>
            </a:r>
            <a:r>
              <a:rPr lang="en-US">
                <a:latin typeface="Open Sans Light"/>
                <a:ea typeface="Open Sans Light"/>
                <a:cs typeface="Open Sans Light"/>
              </a:rPr>
              <a:t>?</a:t>
            </a:r>
            <a:endParaRPr lang="en-US"/>
          </a:p>
          <a:p>
            <a:pPr lvl="1" indent="-233045"/>
            <a:endParaRPr lang="en-US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FC9C2CEB-16AC-A874-354B-4BB5AD614D5A}"/>
              </a:ext>
            </a:extLst>
          </p:cNvPr>
          <p:cNvSpPr txBox="1">
            <a:spLocks/>
          </p:cNvSpPr>
          <p:nvPr/>
        </p:nvSpPr>
        <p:spPr>
          <a:xfrm>
            <a:off x="4383974" y="1883228"/>
            <a:ext cx="3416136" cy="434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None/>
              <a:defRPr sz="2400" b="0" i="0" kern="1200">
                <a:solidFill>
                  <a:schemeClr val="accent1"/>
                </a:solidFill>
                <a:latin typeface="Gentium Book Basic" panose="02000503060000020004" pitchFamily="2" charset="77"/>
                <a:ea typeface="+mn-ea"/>
                <a:cs typeface="+mn-cs"/>
              </a:defRPr>
            </a:lvl1pPr>
            <a:lvl2pPr marL="4667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239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6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811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38325" indent="-23336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75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Gentium Book Basic"/>
              </a:rPr>
              <a:t>2. Your practical uses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How might you use AI within your leadership role?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How will this make your work more efficient? </a:t>
            </a:r>
            <a:endParaRPr lang="en-US"/>
          </a:p>
          <a:p>
            <a:pPr lvl="2" indent="-233045">
              <a:buFont typeface="Wingdings" panose="020B0604020202020204" pitchFamily="34" charset="0"/>
              <a:buChar char="§"/>
            </a:pPr>
            <a:r>
              <a:rPr lang="en-US">
                <a:latin typeface="Open Sans Light"/>
                <a:ea typeface="Open Sans Light"/>
                <a:cs typeface="Open Sans Light"/>
              </a:rPr>
              <a:t>More meaningful? </a:t>
            </a:r>
            <a:endParaRPr lang="en-US"/>
          </a:p>
          <a:p>
            <a:pPr lvl="1" indent="-233045"/>
            <a:r>
              <a:rPr lang="en-US">
                <a:latin typeface="Open Sans Light"/>
                <a:ea typeface="Open Sans Light"/>
                <a:cs typeface="Open Sans Light"/>
              </a:rPr>
              <a:t>What is one training/activity that you could </a:t>
            </a:r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use AI to aid your creation? </a:t>
            </a:r>
            <a:endParaRPr lang="en-US"/>
          </a:p>
          <a:p>
            <a:pPr lvl="1" indent="-233045"/>
            <a:r>
              <a:rPr lang="en-US">
                <a:solidFill>
                  <a:srgbClr val="000000"/>
                </a:solidFill>
                <a:latin typeface="Open Sans Light"/>
                <a:ea typeface="Open Sans Light"/>
                <a:cs typeface="Open Sans Light"/>
              </a:rPr>
              <a:t>How could you have your mentees use AI in this training/activity?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5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UofC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00122"/>
      </a:accent1>
      <a:accent2>
        <a:srgbClr val="890519"/>
      </a:accent2>
      <a:accent3>
        <a:srgbClr val="A7A5AA"/>
      </a:accent3>
      <a:accent4>
        <a:srgbClr val="333333"/>
      </a:accent4>
      <a:accent5>
        <a:srgbClr val="EADBC1"/>
      </a:accent5>
      <a:accent6>
        <a:srgbClr val="D1B179"/>
      </a:accent6>
      <a:hlink>
        <a:srgbClr val="DF0021"/>
      </a:hlink>
      <a:folHlink>
        <a:srgbClr val="F3F3F3"/>
      </a:folHlink>
    </a:clrScheme>
    <a:fontScheme name="UofC">
      <a:majorFont>
        <a:latin typeface="Open Sans Light"/>
        <a:ea typeface=""/>
        <a:cs typeface=""/>
      </a:majorFont>
      <a:minorFont>
        <a:latin typeface="Gentium Book Bas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Y22nT-006_FA" id="{4AF3A3D0-58C5-2E47-8170-E5F424E08F68}" vid="{92A3E556-2486-C647-8D9D-0829BA6662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EC237273D76C4191107E03762659B6" ma:contentTypeVersion="18" ma:contentTypeDescription="Create a new document." ma:contentTypeScope="" ma:versionID="c2dd5952d0e4659664c315f60e984175">
  <xsd:schema xmlns:xsd="http://www.w3.org/2001/XMLSchema" xmlns:xs="http://www.w3.org/2001/XMLSchema" xmlns:p="http://schemas.microsoft.com/office/2006/metadata/properties" xmlns:ns2="e0bde1a6-fed8-497b-9b86-c938a8c3cde1" xmlns:ns3="687d26c5-d0d8-4f8a-80ea-55b69bf18adf" xmlns:ns4="8be56858-bf0c-43d6-954d-be7222281d29" targetNamespace="http://schemas.microsoft.com/office/2006/metadata/properties" ma:root="true" ma:fieldsID="84772475229818e9b2b080dc5f793f58" ns2:_="" ns3:_="" ns4:_="">
    <xsd:import namespace="e0bde1a6-fed8-497b-9b86-c938a8c3cde1"/>
    <xsd:import namespace="687d26c5-d0d8-4f8a-80ea-55b69bf18adf"/>
    <xsd:import namespace="8be56858-bf0c-43d6-954d-be7222281d2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bde1a6-fed8-497b-9b86-c938a8c3cd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ce7ed257-b896-4b55-84f7-2c4d79b9c33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d26c5-d0d8-4f8a-80ea-55b69bf18ad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e56858-bf0c-43d6-954d-be7222281d2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473def6f-744c-46e4-8d92-5657eff48d6e}" ma:internalName="TaxCatchAll" ma:showField="CatchAllData" ma:web="687d26c5-d0d8-4f8a-80ea-55b69bf18a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bde1a6-fed8-497b-9b86-c938a8c3cde1">
      <Terms xmlns="http://schemas.microsoft.com/office/infopath/2007/PartnerControls"/>
    </lcf76f155ced4ddcb4097134ff3c332f>
    <TaxCatchAll xmlns="8be56858-bf0c-43d6-954d-be7222281d29" xsi:nil="true"/>
    <SharedWithUsers xmlns="687d26c5-d0d8-4f8a-80ea-55b69bf18adf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6F549A9-B2E6-466C-889D-BBD7E9C7D706}">
  <ds:schemaRefs>
    <ds:schemaRef ds:uri="687d26c5-d0d8-4f8a-80ea-55b69bf18adf"/>
    <ds:schemaRef ds:uri="8be56858-bf0c-43d6-954d-be7222281d29"/>
    <ds:schemaRef ds:uri="e0bde1a6-fed8-497b-9b86-c938a8c3cd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30EBF31-F3FF-4A4B-BB06-49E46F3162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C35837-9958-4BD1-886B-12C6DD32748C}">
  <ds:schemaRefs>
    <ds:schemaRef ds:uri="687d26c5-d0d8-4f8a-80ea-55b69bf18adf"/>
    <ds:schemaRef ds:uri="8be56858-bf0c-43d6-954d-be7222281d29"/>
    <ds:schemaRef ds:uri="e0bde1a6-fed8-497b-9b86-c938a8c3cde1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FY22 PowerPoint Template</Template>
  <Application>Microsoft Office PowerPoint</Application>
  <PresentationFormat>Widescreen</PresentationFormat>
  <Slides>14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Optimizing Artificial Intelligence (AI) Tools to Increase Leaders’ Lesson and Programmatic Productivity</vt:lpstr>
      <vt:lpstr>What comes to mind when you think of AI?</vt:lpstr>
      <vt:lpstr>Desired outcomes from our session</vt:lpstr>
      <vt:lpstr>Explore ai tools</vt:lpstr>
      <vt:lpstr>Explore ai tools</vt:lpstr>
      <vt:lpstr>Explore ai tools</vt:lpstr>
      <vt:lpstr>Discover effective prompts</vt:lpstr>
      <vt:lpstr>Discuss &amp; write</vt:lpstr>
      <vt:lpstr>DISCUSS &amp; WRITE</vt:lpstr>
      <vt:lpstr>DISCUSS &amp; WRITE</vt:lpstr>
      <vt:lpstr>Gallery walk – Consider what stands out to you?</vt:lpstr>
      <vt:lpstr>3 – 2 – 1</vt:lpstr>
      <vt:lpstr>Articles and tools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get started</dc:title>
  <dc:creator>Lopez, Emily (yeomanep)</dc:creator>
  <cp:revision>1</cp:revision>
  <cp:lastPrinted>2022-03-07T19:58:26Z</cp:lastPrinted>
  <dcterms:created xsi:type="dcterms:W3CDTF">2024-02-06T18:19:29Z</dcterms:created>
  <dcterms:modified xsi:type="dcterms:W3CDTF">2024-02-09T21:40:58Z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0x01010099EC237273D76C4191107E03762659B6</vt:lpwstr>
  </property>
  <property fmtid="{D5CDD505-2E9C-101B-9397-08002B2CF9AE}" pid="3" name="DownloadLink">
    <vt:lpwstr>https://mailuc.sharepoint.com/:p:/r/sites/marketing-communications/UC%20Brand%20%20Design%20Templates/FY22%20PowerPoint%20Template.potx?d=w8906a77fa8b94c818e2ed6833654ac1d&amp;csf=1&amp;web=1&amp;e=9fziYK, FY22 UC PowerPoint Template</vt:lpwstr>
  </property>
  <property fmtid="{D5CDD505-2E9C-101B-9397-08002B2CF9AE}" pid="4" name="Order">
    <vt:r8>13400</vt:r8>
  </property>
  <property fmtid="{D5CDD505-2E9C-101B-9397-08002B2CF9AE}" pid="5" name="Category">
    <vt:lpwstr>UC</vt:lpwstr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FileType">
    <vt:lpwstr>PowerPoint Template</vt:lpwstr>
  </property>
  <property fmtid="{D5CDD505-2E9C-101B-9397-08002B2CF9AE}" pid="13" name="_ExtendedDescription">
    <vt:lpwstr/>
  </property>
  <property fmtid="{D5CDD505-2E9C-101B-9397-08002B2CF9AE}" pid="14" name="TriggerFlowInfo">
    <vt:lpwstr/>
  </property>
  <property fmtid="{D5CDD505-2E9C-101B-9397-08002B2CF9AE}" pid="15" name="MediaServiceImageTags">
    <vt:lpwstr/>
  </property>
</Properties>
</file>