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9"/>
  </p:notesMasterIdLst>
  <p:handoutMasterIdLst>
    <p:handoutMasterId r:id="rId30"/>
  </p:handoutMasterIdLst>
  <p:sldIdLst>
    <p:sldId id="256" r:id="rId5"/>
    <p:sldId id="265" r:id="rId6"/>
    <p:sldId id="292" r:id="rId7"/>
    <p:sldId id="289" r:id="rId8"/>
    <p:sldId id="291" r:id="rId9"/>
    <p:sldId id="293" r:id="rId10"/>
    <p:sldId id="294" r:id="rId11"/>
    <p:sldId id="295" r:id="rId12"/>
    <p:sldId id="297" r:id="rId13"/>
    <p:sldId id="298" r:id="rId14"/>
    <p:sldId id="311" r:id="rId15"/>
    <p:sldId id="302" r:id="rId16"/>
    <p:sldId id="300" r:id="rId17"/>
    <p:sldId id="301" r:id="rId18"/>
    <p:sldId id="307" r:id="rId19"/>
    <p:sldId id="306" r:id="rId20"/>
    <p:sldId id="308" r:id="rId21"/>
    <p:sldId id="304" r:id="rId22"/>
    <p:sldId id="314" r:id="rId23"/>
    <p:sldId id="305" r:id="rId24"/>
    <p:sldId id="310" r:id="rId25"/>
    <p:sldId id="312" r:id="rId26"/>
    <p:sldId id="313" r:id="rId27"/>
    <p:sldId id="268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6DD947DC-E1B4-43D2-BA69-229D556C60A4}">
          <p14:sldIdLst>
            <p14:sldId id="256"/>
            <p14:sldId id="265"/>
            <p14:sldId id="292"/>
          </p14:sldIdLst>
        </p14:section>
        <p14:section name="AI Architecture 101" id="{C82701AF-89CC-495D-80EA-E6D38011495D}">
          <p14:sldIdLst>
            <p14:sldId id="289"/>
            <p14:sldId id="291"/>
            <p14:sldId id="293"/>
            <p14:sldId id="294"/>
            <p14:sldId id="295"/>
            <p14:sldId id="297"/>
          </p14:sldIdLst>
        </p14:section>
        <p14:section name="Transformers" id="{B128C275-916D-427B-8C7E-0497613CCC5C}">
          <p14:sldIdLst>
            <p14:sldId id="298"/>
            <p14:sldId id="311"/>
          </p14:sldIdLst>
        </p14:section>
        <p14:section name="Attention" id="{D74E8372-3477-4F9C-9647-9CCCF87D6C28}">
          <p14:sldIdLst>
            <p14:sldId id="302"/>
            <p14:sldId id="300"/>
            <p14:sldId id="301"/>
          </p14:sldIdLst>
        </p14:section>
        <p14:section name="Latent Diffusion" id="{88412924-18D9-4733-8E44-C4ECA7224C5C}">
          <p14:sldIdLst>
            <p14:sldId id="307"/>
            <p14:sldId id="306"/>
          </p14:sldIdLst>
        </p14:section>
        <p14:section name="Software" id="{91767008-80D5-4772-A8CD-523DB91FB587}">
          <p14:sldIdLst>
            <p14:sldId id="308"/>
          </p14:sldIdLst>
        </p14:section>
        <p14:section name="Hardware" id="{3E0C8D2C-0FEA-403F-A27E-990E7E79D8F6}">
          <p14:sldIdLst>
            <p14:sldId id="304"/>
            <p14:sldId id="314"/>
          </p14:sldIdLst>
        </p14:section>
        <p14:section name="Model Types" id="{B4023E99-4CD1-4C5D-8811-FFEAB8FCE067}">
          <p14:sldIdLst>
            <p14:sldId id="305"/>
            <p14:sldId id="310"/>
            <p14:sldId id="312"/>
          </p14:sldIdLst>
        </p14:section>
        <p14:section name="Conclusion" id="{4C9AADA8-DED5-45E0-B52A-55398DB0A315}">
          <p14:sldIdLst>
            <p14:sldId id="313"/>
            <p14:sldId id="26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99FF"/>
    <a:srgbClr val="E90122"/>
    <a:srgbClr val="D1011F"/>
    <a:srgbClr val="0046E2"/>
    <a:srgbClr val="FF66FF"/>
    <a:srgbClr val="99CCFF"/>
    <a:srgbClr val="FFFF66"/>
    <a:srgbClr val="000000"/>
    <a:srgbClr val="FF0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2EE544-19AC-427E-BA13-47B0DBE60D2B}" v="2710" dt="2024-02-09T21:41:51.823"/>
    <p1510:client id="{BDA64930-7D04-4543-B2F3-117329E846E6}" v="23" dt="2024-02-09T17:09:22.0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4694"/>
  </p:normalViewPr>
  <p:slideViewPr>
    <p:cSldViewPr snapToObjects="1">
      <p:cViewPr>
        <p:scale>
          <a:sx n="100" d="100"/>
          <a:sy n="100" d="100"/>
        </p:scale>
        <p:origin x="384" y="32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Objects="1">
      <p:cViewPr varScale="1">
        <p:scale>
          <a:sx n="121" d="100"/>
          <a:sy n="121" d="100"/>
        </p:scale>
        <p:origin x="3864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nar, Ethan (molnarem)" userId="c3c4d959-5156-40da-96eb-94c7cf2c35cd" providerId="ADAL" clId="{BDA64930-7D04-4543-B2F3-117329E846E6}"/>
    <pc:docChg chg="undo custSel addSld delSld modSld sldOrd modSection">
      <pc:chgData name="Molnar, Ethan (molnarem)" userId="c3c4d959-5156-40da-96eb-94c7cf2c35cd" providerId="ADAL" clId="{BDA64930-7D04-4543-B2F3-117329E846E6}" dt="2024-02-09T17:15:52.647" v="1267" actId="20577"/>
      <pc:docMkLst>
        <pc:docMk/>
      </pc:docMkLst>
      <pc:sldChg chg="ord">
        <pc:chgData name="Molnar, Ethan (molnarem)" userId="c3c4d959-5156-40da-96eb-94c7cf2c35cd" providerId="ADAL" clId="{BDA64930-7D04-4543-B2F3-117329E846E6}" dt="2024-02-05T19:56:59.396" v="56"/>
        <pc:sldMkLst>
          <pc:docMk/>
          <pc:sldMk cId="1498475181" sldId="256"/>
        </pc:sldMkLst>
      </pc:sldChg>
      <pc:sldChg chg="add del">
        <pc:chgData name="Molnar, Ethan (molnarem)" userId="c3c4d959-5156-40da-96eb-94c7cf2c35cd" providerId="ADAL" clId="{BDA64930-7D04-4543-B2F3-117329E846E6}" dt="2024-02-05T20:02:02.224" v="96" actId="47"/>
        <pc:sldMkLst>
          <pc:docMk/>
          <pc:sldMk cId="2804588236" sldId="260"/>
        </pc:sldMkLst>
      </pc:sldChg>
      <pc:sldChg chg="del">
        <pc:chgData name="Molnar, Ethan (molnarem)" userId="c3c4d959-5156-40da-96eb-94c7cf2c35cd" providerId="ADAL" clId="{BDA64930-7D04-4543-B2F3-117329E846E6}" dt="2024-02-05T20:01:52.218" v="83" actId="47"/>
        <pc:sldMkLst>
          <pc:docMk/>
          <pc:sldMk cId="1159938336" sldId="261"/>
        </pc:sldMkLst>
      </pc:sldChg>
      <pc:sldChg chg="del">
        <pc:chgData name="Molnar, Ethan (molnarem)" userId="c3c4d959-5156-40da-96eb-94c7cf2c35cd" providerId="ADAL" clId="{BDA64930-7D04-4543-B2F3-117329E846E6}" dt="2024-02-05T20:01:52.806" v="84" actId="47"/>
        <pc:sldMkLst>
          <pc:docMk/>
          <pc:sldMk cId="971628503" sldId="263"/>
        </pc:sldMkLst>
      </pc:sldChg>
      <pc:sldChg chg="modSp mod">
        <pc:chgData name="Molnar, Ethan (molnarem)" userId="c3c4d959-5156-40da-96eb-94c7cf2c35cd" providerId="ADAL" clId="{BDA64930-7D04-4543-B2F3-117329E846E6}" dt="2024-02-05T20:06:34.401" v="239" actId="20577"/>
        <pc:sldMkLst>
          <pc:docMk/>
          <pc:sldMk cId="1416213555" sldId="265"/>
        </pc:sldMkLst>
        <pc:spChg chg="mod">
          <ac:chgData name="Molnar, Ethan (molnarem)" userId="c3c4d959-5156-40da-96eb-94c7cf2c35cd" providerId="ADAL" clId="{BDA64930-7D04-4543-B2F3-117329E846E6}" dt="2024-02-05T19:32:44.854" v="8" actId="403"/>
          <ac:spMkLst>
            <pc:docMk/>
            <pc:sldMk cId="1416213555" sldId="265"/>
            <ac:spMk id="17" creationId="{E276B67B-251F-EC40-A52A-DE7B10BD827F}"/>
          </ac:spMkLst>
        </pc:spChg>
        <pc:spChg chg="mod">
          <ac:chgData name="Molnar, Ethan (molnarem)" userId="c3c4d959-5156-40da-96eb-94c7cf2c35cd" providerId="ADAL" clId="{BDA64930-7D04-4543-B2F3-117329E846E6}" dt="2024-02-05T20:06:34.401" v="239" actId="20577"/>
          <ac:spMkLst>
            <pc:docMk/>
            <pc:sldMk cId="1416213555" sldId="265"/>
            <ac:spMk id="20" creationId="{04CD02B9-B0D7-D146-F73A-74BBA11A57C2}"/>
          </ac:spMkLst>
        </pc:spChg>
      </pc:sldChg>
      <pc:sldChg chg="del">
        <pc:chgData name="Molnar, Ethan (molnarem)" userId="c3c4d959-5156-40da-96eb-94c7cf2c35cd" providerId="ADAL" clId="{BDA64930-7D04-4543-B2F3-117329E846E6}" dt="2024-02-05T20:01:51.445" v="82" actId="47"/>
        <pc:sldMkLst>
          <pc:docMk/>
          <pc:sldMk cId="160474177" sldId="267"/>
        </pc:sldMkLst>
      </pc:sldChg>
      <pc:sldChg chg="add del">
        <pc:chgData name="Molnar, Ethan (molnarem)" userId="c3c4d959-5156-40da-96eb-94c7cf2c35cd" providerId="ADAL" clId="{BDA64930-7D04-4543-B2F3-117329E846E6}" dt="2024-02-05T20:01:59.986" v="95" actId="47"/>
        <pc:sldMkLst>
          <pc:docMk/>
          <pc:sldMk cId="3756006422" sldId="268"/>
        </pc:sldMkLst>
      </pc:sldChg>
      <pc:sldChg chg="del">
        <pc:chgData name="Molnar, Ethan (molnarem)" userId="c3c4d959-5156-40da-96eb-94c7cf2c35cd" providerId="ADAL" clId="{BDA64930-7D04-4543-B2F3-117329E846E6}" dt="2024-02-05T20:01:53.321" v="85" actId="47"/>
        <pc:sldMkLst>
          <pc:docMk/>
          <pc:sldMk cId="2359590490" sldId="270"/>
        </pc:sldMkLst>
      </pc:sldChg>
      <pc:sldChg chg="del">
        <pc:chgData name="Molnar, Ethan (molnarem)" userId="c3c4d959-5156-40da-96eb-94c7cf2c35cd" providerId="ADAL" clId="{BDA64930-7D04-4543-B2F3-117329E846E6}" dt="2024-02-05T20:02:05.695" v="104" actId="47"/>
        <pc:sldMkLst>
          <pc:docMk/>
          <pc:sldMk cId="1257989237" sldId="272"/>
        </pc:sldMkLst>
      </pc:sldChg>
      <pc:sldChg chg="del">
        <pc:chgData name="Molnar, Ethan (molnarem)" userId="c3c4d959-5156-40da-96eb-94c7cf2c35cd" providerId="ADAL" clId="{BDA64930-7D04-4543-B2F3-117329E846E6}" dt="2024-02-05T20:02:06.174" v="105" actId="47"/>
        <pc:sldMkLst>
          <pc:docMk/>
          <pc:sldMk cId="2357032788" sldId="273"/>
        </pc:sldMkLst>
      </pc:sldChg>
      <pc:sldChg chg="del">
        <pc:chgData name="Molnar, Ethan (molnarem)" userId="c3c4d959-5156-40da-96eb-94c7cf2c35cd" providerId="ADAL" clId="{BDA64930-7D04-4543-B2F3-117329E846E6}" dt="2024-02-05T20:02:06.975" v="106" actId="47"/>
        <pc:sldMkLst>
          <pc:docMk/>
          <pc:sldMk cId="1285517039" sldId="274"/>
        </pc:sldMkLst>
      </pc:sldChg>
      <pc:sldChg chg="del">
        <pc:chgData name="Molnar, Ethan (molnarem)" userId="c3c4d959-5156-40da-96eb-94c7cf2c35cd" providerId="ADAL" clId="{BDA64930-7D04-4543-B2F3-117329E846E6}" dt="2024-02-05T20:02:07.546" v="107" actId="47"/>
        <pc:sldMkLst>
          <pc:docMk/>
          <pc:sldMk cId="3629786242" sldId="275"/>
        </pc:sldMkLst>
      </pc:sldChg>
      <pc:sldChg chg="add del">
        <pc:chgData name="Molnar, Ethan (molnarem)" userId="c3c4d959-5156-40da-96eb-94c7cf2c35cd" providerId="ADAL" clId="{BDA64930-7D04-4543-B2F3-117329E846E6}" dt="2024-02-05T20:02:02.782" v="99" actId="47"/>
        <pc:sldMkLst>
          <pc:docMk/>
          <pc:sldMk cId="1442444987" sldId="276"/>
        </pc:sldMkLst>
      </pc:sldChg>
      <pc:sldChg chg="del">
        <pc:chgData name="Molnar, Ethan (molnarem)" userId="c3c4d959-5156-40da-96eb-94c7cf2c35cd" providerId="ADAL" clId="{BDA64930-7D04-4543-B2F3-117329E846E6}" dt="2024-02-05T20:02:04.889" v="103" actId="47"/>
        <pc:sldMkLst>
          <pc:docMk/>
          <pc:sldMk cId="1142223331" sldId="277"/>
        </pc:sldMkLst>
      </pc:sldChg>
      <pc:sldChg chg="del">
        <pc:chgData name="Molnar, Ethan (molnarem)" userId="c3c4d959-5156-40da-96eb-94c7cf2c35cd" providerId="ADAL" clId="{BDA64930-7D04-4543-B2F3-117329E846E6}" dt="2024-02-05T20:02:03.607" v="101" actId="47"/>
        <pc:sldMkLst>
          <pc:docMk/>
          <pc:sldMk cId="702600751" sldId="278"/>
        </pc:sldMkLst>
      </pc:sldChg>
      <pc:sldChg chg="del">
        <pc:chgData name="Molnar, Ethan (molnarem)" userId="c3c4d959-5156-40da-96eb-94c7cf2c35cd" providerId="ADAL" clId="{BDA64930-7D04-4543-B2F3-117329E846E6}" dt="2024-02-05T20:02:04.055" v="102" actId="47"/>
        <pc:sldMkLst>
          <pc:docMk/>
          <pc:sldMk cId="4156290614" sldId="279"/>
        </pc:sldMkLst>
      </pc:sldChg>
      <pc:sldChg chg="del">
        <pc:chgData name="Molnar, Ethan (molnarem)" userId="c3c4d959-5156-40da-96eb-94c7cf2c35cd" providerId="ADAL" clId="{BDA64930-7D04-4543-B2F3-117329E846E6}" dt="2024-02-05T20:02:03.187" v="100" actId="47"/>
        <pc:sldMkLst>
          <pc:docMk/>
          <pc:sldMk cId="2057016965" sldId="280"/>
        </pc:sldMkLst>
      </pc:sldChg>
      <pc:sldChg chg="add del">
        <pc:chgData name="Molnar, Ethan (molnarem)" userId="c3c4d959-5156-40da-96eb-94c7cf2c35cd" providerId="ADAL" clId="{BDA64930-7D04-4543-B2F3-117329E846E6}" dt="2024-02-05T20:02:02.373" v="97" actId="47"/>
        <pc:sldMkLst>
          <pc:docMk/>
          <pc:sldMk cId="152899543" sldId="285"/>
        </pc:sldMkLst>
      </pc:sldChg>
      <pc:sldChg chg="add del">
        <pc:chgData name="Molnar, Ethan (molnarem)" userId="c3c4d959-5156-40da-96eb-94c7cf2c35cd" providerId="ADAL" clId="{BDA64930-7D04-4543-B2F3-117329E846E6}" dt="2024-02-05T20:02:02.524" v="98" actId="47"/>
        <pc:sldMkLst>
          <pc:docMk/>
          <pc:sldMk cId="3626102753" sldId="287"/>
        </pc:sldMkLst>
      </pc:sldChg>
      <pc:sldChg chg="modSp modAnim">
        <pc:chgData name="Molnar, Ethan (molnarem)" userId="c3c4d959-5156-40da-96eb-94c7cf2c35cd" providerId="ADAL" clId="{BDA64930-7D04-4543-B2F3-117329E846E6}" dt="2024-02-05T19:58:26.198" v="68"/>
        <pc:sldMkLst>
          <pc:docMk/>
          <pc:sldMk cId="187463540" sldId="289"/>
        </pc:sldMkLst>
        <pc:spChg chg="mod">
          <ac:chgData name="Molnar, Ethan (molnarem)" userId="c3c4d959-5156-40da-96eb-94c7cf2c35cd" providerId="ADAL" clId="{BDA64930-7D04-4543-B2F3-117329E846E6}" dt="2024-02-05T19:58:26.198" v="68"/>
          <ac:spMkLst>
            <pc:docMk/>
            <pc:sldMk cId="187463540" sldId="289"/>
            <ac:spMk id="4" creationId="{1AD595D3-74BE-2189-FD1A-5E42670568F4}"/>
          </ac:spMkLst>
        </pc:spChg>
      </pc:sldChg>
      <pc:sldChg chg="addSp delSp modSp mod">
        <pc:chgData name="Molnar, Ethan (molnarem)" userId="c3c4d959-5156-40da-96eb-94c7cf2c35cd" providerId="ADAL" clId="{BDA64930-7D04-4543-B2F3-117329E846E6}" dt="2024-02-05T20:04:27.622" v="110"/>
        <pc:sldMkLst>
          <pc:docMk/>
          <pc:sldMk cId="451487702" sldId="290"/>
        </pc:sldMkLst>
        <pc:spChg chg="add del mod">
          <ac:chgData name="Molnar, Ethan (molnarem)" userId="c3c4d959-5156-40da-96eb-94c7cf2c35cd" providerId="ADAL" clId="{BDA64930-7D04-4543-B2F3-117329E846E6}" dt="2024-02-05T20:04:27.622" v="110"/>
          <ac:spMkLst>
            <pc:docMk/>
            <pc:sldMk cId="451487702" sldId="290"/>
            <ac:spMk id="2" creationId="{620206DE-6A37-64F2-FD42-02B975AA79EC}"/>
          </ac:spMkLst>
        </pc:spChg>
        <pc:spChg chg="mod">
          <ac:chgData name="Molnar, Ethan (molnarem)" userId="c3c4d959-5156-40da-96eb-94c7cf2c35cd" providerId="ADAL" clId="{BDA64930-7D04-4543-B2F3-117329E846E6}" dt="2024-02-05T20:00:09.102" v="79" actId="20577"/>
          <ac:spMkLst>
            <pc:docMk/>
            <pc:sldMk cId="451487702" sldId="290"/>
            <ac:spMk id="4" creationId="{D7CBEB77-E67E-6F80-8D5D-8A7123524307}"/>
          </ac:spMkLst>
        </pc:spChg>
        <pc:spChg chg="mod">
          <ac:chgData name="Molnar, Ethan (molnarem)" userId="c3c4d959-5156-40da-96eb-94c7cf2c35cd" providerId="ADAL" clId="{BDA64930-7D04-4543-B2F3-117329E846E6}" dt="2024-02-05T20:00:12.284" v="81" actId="20577"/>
          <ac:spMkLst>
            <pc:docMk/>
            <pc:sldMk cId="451487702" sldId="290"/>
            <ac:spMk id="5" creationId="{B74F7202-09C8-D176-5272-91328D358C3F}"/>
          </ac:spMkLst>
        </pc:spChg>
        <pc:grpChg chg="del">
          <ac:chgData name="Molnar, Ethan (molnarem)" userId="c3c4d959-5156-40da-96eb-94c7cf2c35cd" providerId="ADAL" clId="{BDA64930-7D04-4543-B2F3-117329E846E6}" dt="2024-02-05T19:51:02.230" v="13" actId="21"/>
          <ac:grpSpMkLst>
            <pc:docMk/>
            <pc:sldMk cId="451487702" sldId="290"/>
            <ac:grpSpMk id="31" creationId="{CF1630DB-ADD0-ED52-2FD7-203823D31EFC}"/>
          </ac:grpSpMkLst>
        </pc:grpChg>
      </pc:sldChg>
      <pc:sldChg chg="modSp modAnim">
        <pc:chgData name="Molnar, Ethan (molnarem)" userId="c3c4d959-5156-40da-96eb-94c7cf2c35cd" providerId="ADAL" clId="{BDA64930-7D04-4543-B2F3-117329E846E6}" dt="2024-02-05T19:58:33.749" v="69"/>
        <pc:sldMkLst>
          <pc:docMk/>
          <pc:sldMk cId="2037022627" sldId="291"/>
        </pc:sldMkLst>
        <pc:spChg chg="mod">
          <ac:chgData name="Molnar, Ethan (molnarem)" userId="c3c4d959-5156-40da-96eb-94c7cf2c35cd" providerId="ADAL" clId="{BDA64930-7D04-4543-B2F3-117329E846E6}" dt="2024-02-05T19:58:33.749" v="69"/>
          <ac:spMkLst>
            <pc:docMk/>
            <pc:sldMk cId="2037022627" sldId="291"/>
            <ac:spMk id="4" creationId="{30A418C9-66DE-4125-82A1-1E5DE170C824}"/>
          </ac:spMkLst>
        </pc:spChg>
      </pc:sldChg>
      <pc:sldChg chg="modSp mod">
        <pc:chgData name="Molnar, Ethan (molnarem)" userId="c3c4d959-5156-40da-96eb-94c7cf2c35cd" providerId="ADAL" clId="{BDA64930-7D04-4543-B2F3-117329E846E6}" dt="2024-02-05T20:05:42.280" v="203" actId="20577"/>
        <pc:sldMkLst>
          <pc:docMk/>
          <pc:sldMk cId="4159485616" sldId="292"/>
        </pc:sldMkLst>
        <pc:spChg chg="mod">
          <ac:chgData name="Molnar, Ethan (molnarem)" userId="c3c4d959-5156-40da-96eb-94c7cf2c35cd" providerId="ADAL" clId="{BDA64930-7D04-4543-B2F3-117329E846E6}" dt="2024-02-05T20:05:42.280" v="203" actId="20577"/>
          <ac:spMkLst>
            <pc:docMk/>
            <pc:sldMk cId="4159485616" sldId="292"/>
            <ac:spMk id="8" creationId="{72B581BF-810D-C5F0-B272-CE39066D769C}"/>
          </ac:spMkLst>
        </pc:spChg>
        <pc:spChg chg="mod">
          <ac:chgData name="Molnar, Ethan (molnarem)" userId="c3c4d959-5156-40da-96eb-94c7cf2c35cd" providerId="ADAL" clId="{BDA64930-7D04-4543-B2F3-117329E846E6}" dt="2024-02-05T19:58:02.894" v="65" actId="20577"/>
          <ac:spMkLst>
            <pc:docMk/>
            <pc:sldMk cId="4159485616" sldId="292"/>
            <ac:spMk id="14" creationId="{ED132291-C572-8241-26F4-421E1D42A05E}"/>
          </ac:spMkLst>
        </pc:spChg>
        <pc:spChg chg="mod">
          <ac:chgData name="Molnar, Ethan (molnarem)" userId="c3c4d959-5156-40da-96eb-94c7cf2c35cd" providerId="ADAL" clId="{BDA64930-7D04-4543-B2F3-117329E846E6}" dt="2024-02-05T19:32:39.530" v="7" actId="403"/>
          <ac:spMkLst>
            <pc:docMk/>
            <pc:sldMk cId="4159485616" sldId="292"/>
            <ac:spMk id="17" creationId="{C58C94E2-E0EF-7F35-82B6-B3E4EBCC9893}"/>
          </ac:spMkLst>
        </pc:spChg>
      </pc:sldChg>
      <pc:sldChg chg="addSp modSp mod modAnim">
        <pc:chgData name="Molnar, Ethan (molnarem)" userId="c3c4d959-5156-40da-96eb-94c7cf2c35cd" providerId="ADAL" clId="{BDA64930-7D04-4543-B2F3-117329E846E6}" dt="2024-02-05T20:22:34.732" v="578" actId="20577"/>
        <pc:sldMkLst>
          <pc:docMk/>
          <pc:sldMk cId="2865223431" sldId="293"/>
        </pc:sldMkLst>
        <pc:spChg chg="mod">
          <ac:chgData name="Molnar, Ethan (molnarem)" userId="c3c4d959-5156-40da-96eb-94c7cf2c35cd" providerId="ADAL" clId="{BDA64930-7D04-4543-B2F3-117329E846E6}" dt="2024-02-05T19:51:54.238" v="22" actId="14100"/>
          <ac:spMkLst>
            <pc:docMk/>
            <pc:sldMk cId="2865223431" sldId="293"/>
            <ac:spMk id="3" creationId="{A1A8025E-09D5-F53E-8A33-45EE9E650B62}"/>
          </ac:spMkLst>
        </pc:spChg>
        <pc:spChg chg="mod">
          <ac:chgData name="Molnar, Ethan (molnarem)" userId="c3c4d959-5156-40da-96eb-94c7cf2c35cd" providerId="ADAL" clId="{BDA64930-7D04-4543-B2F3-117329E846E6}" dt="2024-02-05T19:58:38.551" v="70"/>
          <ac:spMkLst>
            <pc:docMk/>
            <pc:sldMk cId="2865223431" sldId="293"/>
            <ac:spMk id="4" creationId="{C775140F-E92D-B0B5-8E8A-4966A35FDE6C}"/>
          </ac:spMkLst>
        </pc:spChg>
        <pc:spChg chg="mod">
          <ac:chgData name="Molnar, Ethan (molnarem)" userId="c3c4d959-5156-40da-96eb-94c7cf2c35cd" providerId="ADAL" clId="{BDA64930-7D04-4543-B2F3-117329E846E6}" dt="2024-02-05T19:56:46.245" v="54" actId="20577"/>
          <ac:spMkLst>
            <pc:docMk/>
            <pc:sldMk cId="2865223431" sldId="293"/>
            <ac:spMk id="33" creationId="{9597CBAA-0395-1D65-C090-6F29BFACAFD5}"/>
          </ac:spMkLst>
        </pc:spChg>
        <pc:spChg chg="mod">
          <ac:chgData name="Molnar, Ethan (molnarem)" userId="c3c4d959-5156-40da-96eb-94c7cf2c35cd" providerId="ADAL" clId="{BDA64930-7D04-4543-B2F3-117329E846E6}" dt="2024-02-05T19:52:11.427" v="25" actId="1036"/>
          <ac:spMkLst>
            <pc:docMk/>
            <pc:sldMk cId="2865223431" sldId="293"/>
            <ac:spMk id="144" creationId="{9E5272FF-A40A-EB39-F76B-BA14C9934E1E}"/>
          </ac:spMkLst>
        </pc:spChg>
        <pc:spChg chg="mod">
          <ac:chgData name="Molnar, Ethan (molnarem)" userId="c3c4d959-5156-40da-96eb-94c7cf2c35cd" providerId="ADAL" clId="{BDA64930-7D04-4543-B2F3-117329E846E6}" dt="2024-02-05T19:52:20.789" v="32" actId="1035"/>
          <ac:spMkLst>
            <pc:docMk/>
            <pc:sldMk cId="2865223431" sldId="293"/>
            <ac:spMk id="145" creationId="{3FB04993-3092-999C-5F37-282EA16D8303}"/>
          </ac:spMkLst>
        </pc:spChg>
        <pc:spChg chg="mod">
          <ac:chgData name="Molnar, Ethan (molnarem)" userId="c3c4d959-5156-40da-96eb-94c7cf2c35cd" providerId="ADAL" clId="{BDA64930-7D04-4543-B2F3-117329E846E6}" dt="2024-02-05T20:22:34.732" v="578" actId="20577"/>
          <ac:spMkLst>
            <pc:docMk/>
            <pc:sldMk cId="2865223431" sldId="293"/>
            <ac:spMk id="167" creationId="{A2FAE1CF-545A-AE5C-60D3-A37F8441AC61}"/>
          </ac:spMkLst>
        </pc:spChg>
        <pc:grpChg chg="add mod">
          <ac:chgData name="Molnar, Ethan (molnarem)" userId="c3c4d959-5156-40da-96eb-94c7cf2c35cd" providerId="ADAL" clId="{BDA64930-7D04-4543-B2F3-117329E846E6}" dt="2024-02-05T20:19:02.982" v="516" actId="1076"/>
          <ac:grpSpMkLst>
            <pc:docMk/>
            <pc:sldMk cId="2865223431" sldId="293"/>
            <ac:grpSpMk id="31" creationId="{CF1630DB-ADD0-ED52-2FD7-203823D31EFC}"/>
          </ac:grpSpMkLst>
        </pc:grpChg>
      </pc:sldChg>
      <pc:sldChg chg="delSp modSp add mod ord">
        <pc:chgData name="Molnar, Ethan (molnarem)" userId="c3c4d959-5156-40da-96eb-94c7cf2c35cd" providerId="ADAL" clId="{BDA64930-7D04-4543-B2F3-117329E846E6}" dt="2024-02-05T20:19:11.670" v="539" actId="20577"/>
        <pc:sldMkLst>
          <pc:docMk/>
          <pc:sldMk cId="962584998" sldId="294"/>
        </pc:sldMkLst>
        <pc:spChg chg="mod">
          <ac:chgData name="Molnar, Ethan (molnarem)" userId="c3c4d959-5156-40da-96eb-94c7cf2c35cd" providerId="ADAL" clId="{BDA64930-7D04-4543-B2F3-117329E846E6}" dt="2024-02-05T20:10:39.726" v="289" actId="20577"/>
          <ac:spMkLst>
            <pc:docMk/>
            <pc:sldMk cId="962584998" sldId="294"/>
            <ac:spMk id="4" creationId="{516FF0AB-D58E-DBDF-89A9-766F2CDC3EC8}"/>
          </ac:spMkLst>
        </pc:spChg>
        <pc:spChg chg="mod">
          <ac:chgData name="Molnar, Ethan (molnarem)" userId="c3c4d959-5156-40da-96eb-94c7cf2c35cd" providerId="ADAL" clId="{BDA64930-7D04-4543-B2F3-117329E846E6}" dt="2024-02-05T20:19:11.670" v="539" actId="20577"/>
          <ac:spMkLst>
            <pc:docMk/>
            <pc:sldMk cId="962584998" sldId="294"/>
            <ac:spMk id="8" creationId="{BAD1E15E-9E0F-CB83-5BF2-4FCF1C5673D8}"/>
          </ac:spMkLst>
        </pc:spChg>
        <pc:spChg chg="del mod">
          <ac:chgData name="Molnar, Ethan (molnarem)" userId="c3c4d959-5156-40da-96eb-94c7cf2c35cd" providerId="ADAL" clId="{BDA64930-7D04-4543-B2F3-117329E846E6}" dt="2024-02-05T20:04:51.454" v="143" actId="478"/>
          <ac:spMkLst>
            <pc:docMk/>
            <pc:sldMk cId="962584998" sldId="294"/>
            <ac:spMk id="14" creationId="{5FDD906A-083F-1BAE-9CA2-BE8500184B46}"/>
          </ac:spMkLst>
        </pc:spChg>
        <pc:spChg chg="mod">
          <ac:chgData name="Molnar, Ethan (molnarem)" userId="c3c4d959-5156-40da-96eb-94c7cf2c35cd" providerId="ADAL" clId="{BDA64930-7D04-4543-B2F3-117329E846E6}" dt="2024-02-05T20:07:48.396" v="242" actId="20577"/>
          <ac:spMkLst>
            <pc:docMk/>
            <pc:sldMk cId="962584998" sldId="294"/>
            <ac:spMk id="17" creationId="{A651DCF9-9551-DCC5-D2F3-C4BF4B620502}"/>
          </ac:spMkLst>
        </pc:spChg>
      </pc:sldChg>
      <pc:sldChg chg="modSp mod">
        <pc:chgData name="Molnar, Ethan (molnarem)" userId="c3c4d959-5156-40da-96eb-94c7cf2c35cd" providerId="ADAL" clId="{BDA64930-7D04-4543-B2F3-117329E846E6}" dt="2024-02-09T17:15:52.647" v="1267" actId="20577"/>
        <pc:sldMkLst>
          <pc:docMk/>
          <pc:sldMk cId="3258633057" sldId="297"/>
        </pc:sldMkLst>
        <pc:spChg chg="mod">
          <ac:chgData name="Molnar, Ethan (molnarem)" userId="c3c4d959-5156-40da-96eb-94c7cf2c35cd" providerId="ADAL" clId="{BDA64930-7D04-4543-B2F3-117329E846E6}" dt="2024-02-09T17:15:47.089" v="1259" actId="20577"/>
          <ac:spMkLst>
            <pc:docMk/>
            <pc:sldMk cId="3258633057" sldId="297"/>
            <ac:spMk id="55" creationId="{4A900D96-9A38-16B2-33B0-B8C119746F5E}"/>
          </ac:spMkLst>
        </pc:spChg>
        <pc:spChg chg="mod">
          <ac:chgData name="Molnar, Ethan (molnarem)" userId="c3c4d959-5156-40da-96eb-94c7cf2c35cd" providerId="ADAL" clId="{BDA64930-7D04-4543-B2F3-117329E846E6}" dt="2024-02-09T17:15:43.102" v="1250" actId="20577"/>
          <ac:spMkLst>
            <pc:docMk/>
            <pc:sldMk cId="3258633057" sldId="297"/>
            <ac:spMk id="56" creationId="{F50C664B-1E1B-9B8F-7760-3A71A70FFDDA}"/>
          </ac:spMkLst>
        </pc:spChg>
        <pc:spChg chg="mod">
          <ac:chgData name="Molnar, Ethan (molnarem)" userId="c3c4d959-5156-40da-96eb-94c7cf2c35cd" providerId="ADAL" clId="{BDA64930-7D04-4543-B2F3-117329E846E6}" dt="2024-02-09T17:15:50.069" v="1266" actId="20577"/>
          <ac:spMkLst>
            <pc:docMk/>
            <pc:sldMk cId="3258633057" sldId="297"/>
            <ac:spMk id="69" creationId="{C2BCD9EB-EF1F-4C22-3620-22FA7A3C5366}"/>
          </ac:spMkLst>
        </pc:spChg>
        <pc:spChg chg="mod">
          <ac:chgData name="Molnar, Ethan (molnarem)" userId="c3c4d959-5156-40da-96eb-94c7cf2c35cd" providerId="ADAL" clId="{BDA64930-7D04-4543-B2F3-117329E846E6}" dt="2024-02-09T17:15:52.647" v="1267" actId="20577"/>
          <ac:spMkLst>
            <pc:docMk/>
            <pc:sldMk cId="3258633057" sldId="297"/>
            <ac:spMk id="72" creationId="{1C5ED866-4398-FCC9-0DFD-83A2C06118A8}"/>
          </ac:spMkLst>
        </pc:spChg>
      </pc:sldChg>
      <pc:sldChg chg="ord">
        <pc:chgData name="Molnar, Ethan (molnarem)" userId="c3c4d959-5156-40da-96eb-94c7cf2c35cd" providerId="ADAL" clId="{BDA64930-7D04-4543-B2F3-117329E846E6}" dt="2024-02-09T16:51:50.199" v="1207"/>
        <pc:sldMkLst>
          <pc:docMk/>
          <pc:sldMk cId="986446279" sldId="301"/>
        </pc:sldMkLst>
      </pc:sldChg>
      <pc:sldChg chg="addSp delSp modSp mod ord delAnim modAnim">
        <pc:chgData name="Molnar, Ethan (molnarem)" userId="c3c4d959-5156-40da-96eb-94c7cf2c35cd" providerId="ADAL" clId="{BDA64930-7D04-4543-B2F3-117329E846E6}" dt="2024-02-09T17:09:27.547" v="1249" actId="1036"/>
        <pc:sldMkLst>
          <pc:docMk/>
          <pc:sldMk cId="3425473441" sldId="304"/>
        </pc:sldMkLst>
        <pc:spChg chg="del mod">
          <ac:chgData name="Molnar, Ethan (molnarem)" userId="c3c4d959-5156-40da-96eb-94c7cf2c35cd" providerId="ADAL" clId="{BDA64930-7D04-4543-B2F3-117329E846E6}" dt="2024-02-09T16:48:06.287" v="1184" actId="478"/>
          <ac:spMkLst>
            <pc:docMk/>
            <pc:sldMk cId="3425473441" sldId="304"/>
            <ac:spMk id="9" creationId="{D6526235-2E77-D460-4C3C-807D1729603E}"/>
          </ac:spMkLst>
        </pc:spChg>
        <pc:spChg chg="mod">
          <ac:chgData name="Molnar, Ethan (molnarem)" userId="c3c4d959-5156-40da-96eb-94c7cf2c35cd" providerId="ADAL" clId="{BDA64930-7D04-4543-B2F3-117329E846E6}" dt="2024-02-09T16:48:53.721" v="1205" actId="164"/>
          <ac:spMkLst>
            <pc:docMk/>
            <pc:sldMk cId="3425473441" sldId="304"/>
            <ac:spMk id="11" creationId="{D7A46D17-4A54-45E3-F8D0-85F1D2F9EE58}"/>
          </ac:spMkLst>
        </pc:spChg>
        <pc:grpChg chg="add mod">
          <ac:chgData name="Molnar, Ethan (molnarem)" userId="c3c4d959-5156-40da-96eb-94c7cf2c35cd" providerId="ADAL" clId="{BDA64930-7D04-4543-B2F3-117329E846E6}" dt="2024-02-09T17:09:27.547" v="1249" actId="1036"/>
          <ac:grpSpMkLst>
            <pc:docMk/>
            <pc:sldMk cId="3425473441" sldId="304"/>
            <ac:grpSpMk id="2" creationId="{E1B4E041-2FE1-5BE5-DCE2-DBEA3BB1BAB9}"/>
          </ac:grpSpMkLst>
        </pc:grpChg>
        <pc:graphicFrameChg chg="mod">
          <ac:chgData name="Molnar, Ethan (molnarem)" userId="c3c4d959-5156-40da-96eb-94c7cf2c35cd" providerId="ADAL" clId="{BDA64930-7D04-4543-B2F3-117329E846E6}" dt="2024-02-09T17:09:22.098" v="1247"/>
          <ac:graphicFrameMkLst>
            <pc:docMk/>
            <pc:sldMk cId="3425473441" sldId="304"/>
            <ac:graphicFrameMk id="6" creationId="{23282C5C-5EAA-DADF-3655-CE207720F721}"/>
          </ac:graphicFrameMkLst>
        </pc:graphicFrameChg>
      </pc:sldChg>
      <pc:sldChg chg="addSp modSp mod">
        <pc:chgData name="Molnar, Ethan (molnarem)" userId="c3c4d959-5156-40da-96eb-94c7cf2c35cd" providerId="ADAL" clId="{BDA64930-7D04-4543-B2F3-117329E846E6}" dt="2024-02-09T17:05:55.674" v="1243"/>
        <pc:sldMkLst>
          <pc:docMk/>
          <pc:sldMk cId="1726118581" sldId="305"/>
        </pc:sldMkLst>
        <pc:spChg chg="mod">
          <ac:chgData name="Molnar, Ethan (molnarem)" userId="c3c4d959-5156-40da-96eb-94c7cf2c35cd" providerId="ADAL" clId="{BDA64930-7D04-4543-B2F3-117329E846E6}" dt="2024-02-09T16:39:46.184" v="1036" actId="20577"/>
          <ac:spMkLst>
            <pc:docMk/>
            <pc:sldMk cId="1726118581" sldId="305"/>
            <ac:spMk id="2" creationId="{69DFA2DB-558F-5B5A-A73C-730AFC16460E}"/>
          </ac:spMkLst>
        </pc:spChg>
        <pc:spChg chg="add mod">
          <ac:chgData name="Molnar, Ethan (molnarem)" userId="c3c4d959-5156-40da-96eb-94c7cf2c35cd" providerId="ADAL" clId="{BDA64930-7D04-4543-B2F3-117329E846E6}" dt="2024-02-09T16:55:47.989" v="1233"/>
          <ac:spMkLst>
            <pc:docMk/>
            <pc:sldMk cId="1726118581" sldId="305"/>
            <ac:spMk id="3" creationId="{F1FE205E-E8C9-136E-438D-F82FB3AB29F7}"/>
          </ac:spMkLst>
        </pc:spChg>
        <pc:spChg chg="mod">
          <ac:chgData name="Molnar, Ethan (molnarem)" userId="c3c4d959-5156-40da-96eb-94c7cf2c35cd" providerId="ADAL" clId="{BDA64930-7D04-4543-B2F3-117329E846E6}" dt="2024-02-09T16:53:26.361" v="1229" actId="20577"/>
          <ac:spMkLst>
            <pc:docMk/>
            <pc:sldMk cId="1726118581" sldId="305"/>
            <ac:spMk id="5" creationId="{DC231991-3503-1683-9C80-DB51D8655D34}"/>
          </ac:spMkLst>
        </pc:spChg>
        <pc:spChg chg="mod">
          <ac:chgData name="Molnar, Ethan (molnarem)" userId="c3c4d959-5156-40da-96eb-94c7cf2c35cd" providerId="ADAL" clId="{BDA64930-7D04-4543-B2F3-117329E846E6}" dt="2024-02-09T16:31:29.242" v="648" actId="20577"/>
          <ac:spMkLst>
            <pc:docMk/>
            <pc:sldMk cId="1726118581" sldId="305"/>
            <ac:spMk id="9" creationId="{3EEB163D-DBCB-73B8-6BDB-6226327BEA72}"/>
          </ac:spMkLst>
        </pc:spChg>
        <pc:picChg chg="add mod">
          <ac:chgData name="Molnar, Ethan (molnarem)" userId="c3c4d959-5156-40da-96eb-94c7cf2c35cd" providerId="ADAL" clId="{BDA64930-7D04-4543-B2F3-117329E846E6}" dt="2024-02-09T17:05:55.674" v="1243"/>
          <ac:picMkLst>
            <pc:docMk/>
            <pc:sldMk cId="1726118581" sldId="305"/>
            <ac:picMk id="8" creationId="{60BC2421-9310-10A4-9525-6B4E3B59719E}"/>
          </ac:picMkLst>
        </pc:picChg>
      </pc:sldChg>
      <pc:sldChg chg="addSp delSp modSp mod">
        <pc:chgData name="Molnar, Ethan (molnarem)" userId="c3c4d959-5156-40da-96eb-94c7cf2c35cd" providerId="ADAL" clId="{BDA64930-7D04-4543-B2F3-117329E846E6}" dt="2024-02-09T16:53:07.078" v="1227" actId="20577"/>
        <pc:sldMkLst>
          <pc:docMk/>
          <pc:sldMk cId="1083520968" sldId="308"/>
        </pc:sldMkLst>
        <pc:spChg chg="mod">
          <ac:chgData name="Molnar, Ethan (molnarem)" userId="c3c4d959-5156-40da-96eb-94c7cf2c35cd" providerId="ADAL" clId="{BDA64930-7D04-4543-B2F3-117329E846E6}" dt="2024-02-09T16:46:22.160" v="1173" actId="27636"/>
          <ac:spMkLst>
            <pc:docMk/>
            <pc:sldMk cId="1083520968" sldId="308"/>
            <ac:spMk id="2" creationId="{0F8E12B4-C6C8-E34A-DA7B-3ED1CFFA4968}"/>
          </ac:spMkLst>
        </pc:spChg>
        <pc:spChg chg="add mod">
          <ac:chgData name="Molnar, Ethan (molnarem)" userId="c3c4d959-5156-40da-96eb-94c7cf2c35cd" providerId="ADAL" clId="{BDA64930-7D04-4543-B2F3-117329E846E6}" dt="2024-02-09T16:52:57.045" v="1214"/>
          <ac:spMkLst>
            <pc:docMk/>
            <pc:sldMk cId="1083520968" sldId="308"/>
            <ac:spMk id="3" creationId="{BB96C848-8FE1-93AE-20DA-6980E3897FDB}"/>
          </ac:spMkLst>
        </pc:spChg>
        <pc:spChg chg="add del mod">
          <ac:chgData name="Molnar, Ethan (molnarem)" userId="c3c4d959-5156-40da-96eb-94c7cf2c35cd" providerId="ADAL" clId="{BDA64930-7D04-4543-B2F3-117329E846E6}" dt="2024-02-09T16:53:03.179" v="1218" actId="478"/>
          <ac:spMkLst>
            <pc:docMk/>
            <pc:sldMk cId="1083520968" sldId="308"/>
            <ac:spMk id="10" creationId="{ACCC7E39-A3BB-8A06-80B0-299905D01608}"/>
          </ac:spMkLst>
        </pc:spChg>
        <pc:spChg chg="add mod">
          <ac:chgData name="Molnar, Ethan (molnarem)" userId="c3c4d959-5156-40da-96eb-94c7cf2c35cd" providerId="ADAL" clId="{BDA64930-7D04-4543-B2F3-117329E846E6}" dt="2024-02-09T16:53:01.567" v="1217"/>
          <ac:spMkLst>
            <pc:docMk/>
            <pc:sldMk cId="1083520968" sldId="308"/>
            <ac:spMk id="11" creationId="{4963C01C-5BAA-64E3-10C2-F35283265F6D}"/>
          </ac:spMkLst>
        </pc:spChg>
        <pc:spChg chg="del">
          <ac:chgData name="Molnar, Ethan (molnarem)" userId="c3c4d959-5156-40da-96eb-94c7cf2c35cd" providerId="ADAL" clId="{BDA64930-7D04-4543-B2F3-117329E846E6}" dt="2024-02-09T16:53:00.291" v="1215" actId="478"/>
          <ac:spMkLst>
            <pc:docMk/>
            <pc:sldMk cId="1083520968" sldId="308"/>
            <ac:spMk id="12" creationId="{444B65E6-0FF8-89A4-74B8-F2B06F56F144}"/>
          </ac:spMkLst>
        </pc:spChg>
        <pc:spChg chg="add mod">
          <ac:chgData name="Molnar, Ethan (molnarem)" userId="c3c4d959-5156-40da-96eb-94c7cf2c35cd" providerId="ADAL" clId="{BDA64930-7D04-4543-B2F3-117329E846E6}" dt="2024-02-09T16:53:07.078" v="1227" actId="20577"/>
          <ac:spMkLst>
            <pc:docMk/>
            <pc:sldMk cId="1083520968" sldId="308"/>
            <ac:spMk id="13" creationId="{74E26EEB-1592-11ED-117D-0F46634F7A1E}"/>
          </ac:spMkLst>
        </pc:spChg>
      </pc:sldChg>
      <pc:sldChg chg="modSp add del mod">
        <pc:chgData name="Molnar, Ethan (molnarem)" userId="c3c4d959-5156-40da-96eb-94c7cf2c35cd" providerId="ADAL" clId="{BDA64930-7D04-4543-B2F3-117329E846E6}" dt="2024-02-09T16:31:33.091" v="650" actId="47"/>
        <pc:sldMkLst>
          <pc:docMk/>
          <pc:sldMk cId="1962926076" sldId="309"/>
        </pc:sldMkLst>
        <pc:spChg chg="mod">
          <ac:chgData name="Molnar, Ethan (molnarem)" userId="c3c4d959-5156-40da-96eb-94c7cf2c35cd" providerId="ADAL" clId="{BDA64930-7D04-4543-B2F3-117329E846E6}" dt="2024-02-09T16:31:07.197" v="623" actId="20577"/>
          <ac:spMkLst>
            <pc:docMk/>
            <pc:sldMk cId="1962926076" sldId="309"/>
            <ac:spMk id="2" creationId="{FB20485C-9246-9294-77FE-65F798127959}"/>
          </ac:spMkLst>
        </pc:spChg>
      </pc:sldChg>
      <pc:sldChg chg="addSp modSp add mod">
        <pc:chgData name="Molnar, Ethan (molnarem)" userId="c3c4d959-5156-40da-96eb-94c7cf2c35cd" providerId="ADAL" clId="{BDA64930-7D04-4543-B2F3-117329E846E6}" dt="2024-02-09T17:06:14.117" v="1244"/>
        <pc:sldMkLst>
          <pc:docMk/>
          <pc:sldMk cId="2429326947" sldId="310"/>
        </pc:sldMkLst>
        <pc:spChg chg="mod">
          <ac:chgData name="Molnar, Ethan (molnarem)" userId="c3c4d959-5156-40da-96eb-94c7cf2c35cd" providerId="ADAL" clId="{BDA64930-7D04-4543-B2F3-117329E846E6}" dt="2024-02-09T16:45:06.319" v="1144" actId="20577"/>
          <ac:spMkLst>
            <pc:docMk/>
            <pc:sldMk cId="2429326947" sldId="310"/>
            <ac:spMk id="2" creationId="{B44D0EE7-233F-7BBE-EAED-BAD4FEC5C0FB}"/>
          </ac:spMkLst>
        </pc:spChg>
        <pc:spChg chg="mod">
          <ac:chgData name="Molnar, Ethan (molnarem)" userId="c3c4d959-5156-40da-96eb-94c7cf2c35cd" providerId="ADAL" clId="{BDA64930-7D04-4543-B2F3-117329E846E6}" dt="2024-02-09T16:53:31.339" v="1231" actId="20577"/>
          <ac:spMkLst>
            <pc:docMk/>
            <pc:sldMk cId="2429326947" sldId="310"/>
            <ac:spMk id="5" creationId="{478DF6DE-6948-1C3D-B021-94F2BBB13843}"/>
          </ac:spMkLst>
        </pc:spChg>
        <pc:spChg chg="mod">
          <ac:chgData name="Molnar, Ethan (molnarem)" userId="c3c4d959-5156-40da-96eb-94c7cf2c35cd" providerId="ADAL" clId="{BDA64930-7D04-4543-B2F3-117329E846E6}" dt="2024-02-09T16:31:36.641" v="655" actId="20577"/>
          <ac:spMkLst>
            <pc:docMk/>
            <pc:sldMk cId="2429326947" sldId="310"/>
            <ac:spMk id="9" creationId="{DA3B687F-431E-B196-6001-8664C4DBAAB4}"/>
          </ac:spMkLst>
        </pc:spChg>
        <pc:picChg chg="add mod">
          <ac:chgData name="Molnar, Ethan (molnarem)" userId="c3c4d959-5156-40da-96eb-94c7cf2c35cd" providerId="ADAL" clId="{BDA64930-7D04-4543-B2F3-117329E846E6}" dt="2024-02-09T17:06:14.117" v="1244"/>
          <ac:picMkLst>
            <pc:docMk/>
            <pc:sldMk cId="2429326947" sldId="310"/>
            <ac:picMk id="6" creationId="{35E0E01B-5E99-34B1-6D86-7223A91544AE}"/>
          </ac:picMkLst>
        </pc:picChg>
      </pc:sldChg>
    </pc:docChg>
  </pc:docChgLst>
  <pc:docChgLst>
    <pc:chgData name="Molnar, Ethan (molnarem)" userId="c3c4d959-5156-40da-96eb-94c7cf2c35cd" providerId="ADAL" clId="{482EE544-19AC-427E-BA13-47B0DBE60D2B}"/>
    <pc:docChg chg="undo redo custSel addSld delSld modSld sldOrd addSection delSection modSection">
      <pc:chgData name="Molnar, Ethan (molnarem)" userId="c3c4d959-5156-40da-96eb-94c7cf2c35cd" providerId="ADAL" clId="{482EE544-19AC-427E-BA13-47B0DBE60D2B}" dt="2024-02-09T21:41:56.164" v="16013" actId="1035"/>
      <pc:docMkLst>
        <pc:docMk/>
      </pc:docMkLst>
      <pc:sldChg chg="addSp delSp modSp mod ord modTransition">
        <pc:chgData name="Molnar, Ethan (molnarem)" userId="c3c4d959-5156-40da-96eb-94c7cf2c35cd" providerId="ADAL" clId="{482EE544-19AC-427E-BA13-47B0DBE60D2B}" dt="2024-02-09T07:07:55.101" v="13570" actId="2711"/>
        <pc:sldMkLst>
          <pc:docMk/>
          <pc:sldMk cId="1498475181" sldId="256"/>
        </pc:sldMkLst>
        <pc:spChg chg="mod">
          <ac:chgData name="Molnar, Ethan (molnarem)" userId="c3c4d959-5156-40da-96eb-94c7cf2c35cd" providerId="ADAL" clId="{482EE544-19AC-427E-BA13-47B0DBE60D2B}" dt="2024-02-05T00:29:58.130" v="1135" actId="2711"/>
          <ac:spMkLst>
            <pc:docMk/>
            <pc:sldMk cId="1498475181" sldId="256"/>
            <ac:spMk id="2" creationId="{F8DCB241-E3E6-FD49-969D-B292D97BC644}"/>
          </ac:spMkLst>
        </pc:spChg>
        <pc:spChg chg="mod">
          <ac:chgData name="Molnar, Ethan (molnarem)" userId="c3c4d959-5156-40da-96eb-94c7cf2c35cd" providerId="ADAL" clId="{482EE544-19AC-427E-BA13-47B0DBE60D2B}" dt="2024-02-09T07:07:55.101" v="13570" actId="2711"/>
          <ac:spMkLst>
            <pc:docMk/>
            <pc:sldMk cId="1498475181" sldId="256"/>
            <ac:spMk id="3" creationId="{8AB7E40F-489B-B043-9753-7C5EB7C34BBD}"/>
          </ac:spMkLst>
        </pc:spChg>
        <pc:spChg chg="mod">
          <ac:chgData name="Molnar, Ethan (molnarem)" userId="c3c4d959-5156-40da-96eb-94c7cf2c35cd" providerId="ADAL" clId="{482EE544-19AC-427E-BA13-47B0DBE60D2B}" dt="2024-02-05T00:29:29.259" v="1129" actId="1076"/>
          <ac:spMkLst>
            <pc:docMk/>
            <pc:sldMk cId="1498475181" sldId="256"/>
            <ac:spMk id="6" creationId="{CFD2DBB4-FD7B-714C-8011-F300176E948A}"/>
          </ac:spMkLst>
        </pc:spChg>
        <pc:graphicFrameChg chg="add del mod">
          <ac:chgData name="Molnar, Ethan (molnarem)" userId="c3c4d959-5156-40da-96eb-94c7cf2c35cd" providerId="ADAL" clId="{482EE544-19AC-427E-BA13-47B0DBE60D2B}" dt="2024-02-07T22:55:16.610" v="9368" actId="478"/>
          <ac:graphicFrameMkLst>
            <pc:docMk/>
            <pc:sldMk cId="1498475181" sldId="256"/>
            <ac:graphicFrameMk id="4" creationId="{7763D1E3-204F-D731-B993-FE56B9FFBBC7}"/>
          </ac:graphicFrameMkLst>
        </pc:graphicFrameChg>
      </pc:sldChg>
      <pc:sldChg chg="del">
        <pc:chgData name="Molnar, Ethan (molnarem)" userId="c3c4d959-5156-40da-96eb-94c7cf2c35cd" providerId="ADAL" clId="{482EE544-19AC-427E-BA13-47B0DBE60D2B}" dt="2024-02-04T23:11:42.227" v="184" actId="47"/>
        <pc:sldMkLst>
          <pc:docMk/>
          <pc:sldMk cId="3483305559" sldId="257"/>
        </pc:sldMkLst>
      </pc:sldChg>
      <pc:sldChg chg="del">
        <pc:chgData name="Molnar, Ethan (molnarem)" userId="c3c4d959-5156-40da-96eb-94c7cf2c35cd" providerId="ADAL" clId="{482EE544-19AC-427E-BA13-47B0DBE60D2B}" dt="2024-02-04T23:11:35.208" v="183" actId="47"/>
        <pc:sldMkLst>
          <pc:docMk/>
          <pc:sldMk cId="191589997" sldId="258"/>
        </pc:sldMkLst>
      </pc:sldChg>
      <pc:sldChg chg="addSp delSp modSp mod modTransition modClrScheme chgLayout">
        <pc:chgData name="Molnar, Ethan (molnarem)" userId="c3c4d959-5156-40da-96eb-94c7cf2c35cd" providerId="ADAL" clId="{482EE544-19AC-427E-BA13-47B0DBE60D2B}" dt="2024-02-07T22:35:03.749" v="9315" actId="27636"/>
        <pc:sldMkLst>
          <pc:docMk/>
          <pc:sldMk cId="1416213555" sldId="265"/>
        </pc:sldMkLst>
        <pc:spChg chg="del">
          <ac:chgData name="Molnar, Ethan (molnarem)" userId="c3c4d959-5156-40da-96eb-94c7cf2c35cd" providerId="ADAL" clId="{482EE544-19AC-427E-BA13-47B0DBE60D2B}" dt="2024-02-04T23:15:56.536" v="237" actId="931"/>
          <ac:spMkLst>
            <pc:docMk/>
            <pc:sldMk cId="1416213555" sldId="265"/>
            <ac:spMk id="2" creationId="{B87EFF52-B58E-3446-803D-30096A7D012A}"/>
          </ac:spMkLst>
        </pc:spChg>
        <pc:spChg chg="add mod">
          <ac:chgData name="Molnar, Ethan (molnarem)" userId="c3c4d959-5156-40da-96eb-94c7cf2c35cd" providerId="ADAL" clId="{482EE544-19AC-427E-BA13-47B0DBE60D2B}" dt="2024-02-07T22:35:03.749" v="9315" actId="27636"/>
          <ac:spMkLst>
            <pc:docMk/>
            <pc:sldMk cId="1416213555" sldId="265"/>
            <ac:spMk id="2" creationId="{C1F9AC73-5D4B-1403-4335-DAAB3B240F5D}"/>
          </ac:spMkLst>
        </pc:spChg>
        <pc:spChg chg="mod ord">
          <ac:chgData name="Molnar, Ethan (molnarem)" userId="c3c4d959-5156-40da-96eb-94c7cf2c35cd" providerId="ADAL" clId="{482EE544-19AC-427E-BA13-47B0DBE60D2B}" dt="2024-02-04T23:57:17.618" v="780" actId="26606"/>
          <ac:spMkLst>
            <pc:docMk/>
            <pc:sldMk cId="1416213555" sldId="265"/>
            <ac:spMk id="4" creationId="{4E889C0B-8E0C-E64C-B34B-A33B60760401}"/>
          </ac:spMkLst>
        </pc:spChg>
        <pc:spChg chg="mod ord">
          <ac:chgData name="Molnar, Ethan (molnarem)" userId="c3c4d959-5156-40da-96eb-94c7cf2c35cd" providerId="ADAL" clId="{482EE544-19AC-427E-BA13-47B0DBE60D2B}" dt="2024-02-05T00:46:21.020" v="1251" actId="20577"/>
          <ac:spMkLst>
            <pc:docMk/>
            <pc:sldMk cId="1416213555" sldId="265"/>
            <ac:spMk id="5" creationId="{D57C0D62-5A73-C74D-B240-2DBC0B067DD8}"/>
          </ac:spMkLst>
        </pc:spChg>
        <pc:spChg chg="mod ord">
          <ac:chgData name="Molnar, Ethan (molnarem)" userId="c3c4d959-5156-40da-96eb-94c7cf2c35cd" providerId="ADAL" clId="{482EE544-19AC-427E-BA13-47B0DBE60D2B}" dt="2024-02-04T23:57:17.618" v="780" actId="26606"/>
          <ac:spMkLst>
            <pc:docMk/>
            <pc:sldMk cId="1416213555" sldId="265"/>
            <ac:spMk id="7" creationId="{E133FAEE-925A-BB4F-9846-7359E79BA2A7}"/>
          </ac:spMkLst>
        </pc:spChg>
        <pc:spChg chg="del mod ord">
          <ac:chgData name="Molnar, Ethan (molnarem)" userId="c3c4d959-5156-40da-96eb-94c7cf2c35cd" providerId="ADAL" clId="{482EE544-19AC-427E-BA13-47B0DBE60D2B}" dt="2024-02-04T23:35:35.303" v="633" actId="478"/>
          <ac:spMkLst>
            <pc:docMk/>
            <pc:sldMk cId="1416213555" sldId="265"/>
            <ac:spMk id="8" creationId="{15321D9C-1D63-0E48-A039-0F28FFD46C0A}"/>
          </ac:spMkLst>
        </pc:spChg>
        <pc:spChg chg="add del mod">
          <ac:chgData name="Molnar, Ethan (molnarem)" userId="c3c4d959-5156-40da-96eb-94c7cf2c35cd" providerId="ADAL" clId="{482EE544-19AC-427E-BA13-47B0DBE60D2B}" dt="2024-02-04T23:21:44.825" v="273" actId="478"/>
          <ac:spMkLst>
            <pc:docMk/>
            <pc:sldMk cId="1416213555" sldId="265"/>
            <ac:spMk id="10" creationId="{5A503C01-ADBA-C286-FF7D-0C5887BFC387}"/>
          </ac:spMkLst>
        </pc:spChg>
        <pc:spChg chg="add del mod">
          <ac:chgData name="Molnar, Ethan (molnarem)" userId="c3c4d959-5156-40da-96eb-94c7cf2c35cd" providerId="ADAL" clId="{482EE544-19AC-427E-BA13-47B0DBE60D2B}" dt="2024-02-04T23:21:45.838" v="274" actId="478"/>
          <ac:spMkLst>
            <pc:docMk/>
            <pc:sldMk cId="1416213555" sldId="265"/>
            <ac:spMk id="12" creationId="{15AC6114-8E1D-75B3-7333-04594CEF3039}"/>
          </ac:spMkLst>
        </pc:spChg>
        <pc:spChg chg="add del mod">
          <ac:chgData name="Molnar, Ethan (molnarem)" userId="c3c4d959-5156-40da-96eb-94c7cf2c35cd" providerId="ADAL" clId="{482EE544-19AC-427E-BA13-47B0DBE60D2B}" dt="2024-02-04T23:33:54.935" v="566" actId="478"/>
          <ac:spMkLst>
            <pc:docMk/>
            <pc:sldMk cId="1416213555" sldId="265"/>
            <ac:spMk id="13" creationId="{C53DC4A3-5855-88A9-31E9-22BAFA70083D}"/>
          </ac:spMkLst>
        </pc:spChg>
        <pc:spChg chg="add del mod">
          <ac:chgData name="Molnar, Ethan (molnarem)" userId="c3c4d959-5156-40da-96eb-94c7cf2c35cd" providerId="ADAL" clId="{482EE544-19AC-427E-BA13-47B0DBE60D2B}" dt="2024-02-04T23:35:36.601" v="634" actId="478"/>
          <ac:spMkLst>
            <pc:docMk/>
            <pc:sldMk cId="1416213555" sldId="265"/>
            <ac:spMk id="14" creationId="{B4B6ACBD-877B-78C6-99EE-DE2E5A4008E5}"/>
          </ac:spMkLst>
        </pc:spChg>
        <pc:spChg chg="mod ord">
          <ac:chgData name="Molnar, Ethan (molnarem)" userId="c3c4d959-5156-40da-96eb-94c7cf2c35cd" providerId="ADAL" clId="{482EE544-19AC-427E-BA13-47B0DBE60D2B}" dt="2024-02-05T00:05:23.380" v="946" actId="2711"/>
          <ac:spMkLst>
            <pc:docMk/>
            <pc:sldMk cId="1416213555" sldId="265"/>
            <ac:spMk id="17" creationId="{E276B67B-251F-EC40-A52A-DE7B10BD827F}"/>
          </ac:spMkLst>
        </pc:spChg>
        <pc:spChg chg="del">
          <ac:chgData name="Molnar, Ethan (molnarem)" userId="c3c4d959-5156-40da-96eb-94c7cf2c35cd" providerId="ADAL" clId="{482EE544-19AC-427E-BA13-47B0DBE60D2B}" dt="2024-02-04T23:21:44.162" v="272" actId="478"/>
          <ac:spMkLst>
            <pc:docMk/>
            <pc:sldMk cId="1416213555" sldId="265"/>
            <ac:spMk id="18" creationId="{6918F1B4-891C-FA44-BDAB-542C8E609F8B}"/>
          </ac:spMkLst>
        </pc:spChg>
        <pc:spChg chg="add del mod">
          <ac:chgData name="Molnar, Ethan (molnarem)" userId="c3c4d959-5156-40da-96eb-94c7cf2c35cd" providerId="ADAL" clId="{482EE544-19AC-427E-BA13-47B0DBE60D2B}" dt="2024-02-04T23:57:34.685" v="785"/>
          <ac:spMkLst>
            <pc:docMk/>
            <pc:sldMk cId="1416213555" sldId="265"/>
            <ac:spMk id="19" creationId="{5EE3F0C6-53D9-A8AE-581E-266D32D7A862}"/>
          </ac:spMkLst>
        </pc:spChg>
        <pc:spChg chg="add del mod">
          <ac:chgData name="Molnar, Ethan (molnarem)" userId="c3c4d959-5156-40da-96eb-94c7cf2c35cd" providerId="ADAL" clId="{482EE544-19AC-427E-BA13-47B0DBE60D2B}" dt="2024-02-07T22:34:43.045" v="9306" actId="478"/>
          <ac:spMkLst>
            <pc:docMk/>
            <pc:sldMk cId="1416213555" sldId="265"/>
            <ac:spMk id="20" creationId="{04CD02B9-B0D7-D146-F73A-74BBA11A57C2}"/>
          </ac:spMkLst>
        </pc:spChg>
        <pc:spChg chg="del mod ord">
          <ac:chgData name="Molnar, Ethan (molnarem)" userId="c3c4d959-5156-40da-96eb-94c7cf2c35cd" providerId="ADAL" clId="{482EE544-19AC-427E-BA13-47B0DBE60D2B}" dt="2024-02-04T23:23:03.544" v="284" actId="478"/>
          <ac:spMkLst>
            <pc:docMk/>
            <pc:sldMk cId="1416213555" sldId="265"/>
            <ac:spMk id="21" creationId="{533C5D26-3E66-4747-803E-1A7AECFA051C}"/>
          </ac:spMkLst>
        </pc:spChg>
        <pc:spChg chg="add del mod">
          <ac:chgData name="Molnar, Ethan (molnarem)" userId="c3c4d959-5156-40da-96eb-94c7cf2c35cd" providerId="ADAL" clId="{482EE544-19AC-427E-BA13-47B0DBE60D2B}" dt="2024-02-04T23:57:17.618" v="780" actId="26606"/>
          <ac:spMkLst>
            <pc:docMk/>
            <pc:sldMk cId="1416213555" sldId="265"/>
            <ac:spMk id="22" creationId="{B974C41E-2506-DA6C-625B-C089AD81BAE3}"/>
          </ac:spMkLst>
        </pc:spChg>
        <pc:picChg chg="add del mod">
          <ac:chgData name="Molnar, Ethan (molnarem)" userId="c3c4d959-5156-40da-96eb-94c7cf2c35cd" providerId="ADAL" clId="{482EE544-19AC-427E-BA13-47B0DBE60D2B}" dt="2024-02-04T23:21:42.259" v="271" actId="478"/>
          <ac:picMkLst>
            <pc:docMk/>
            <pc:sldMk cId="1416213555" sldId="265"/>
            <ac:picMk id="6" creationId="{F94186CC-080A-90D9-FC14-12ECB0B59A39}"/>
          </ac:picMkLst>
        </pc:picChg>
        <pc:picChg chg="add mod ord">
          <ac:chgData name="Molnar, Ethan (molnarem)" userId="c3c4d959-5156-40da-96eb-94c7cf2c35cd" providerId="ADAL" clId="{482EE544-19AC-427E-BA13-47B0DBE60D2B}" dt="2024-02-07T22:33:54.108" v="9299" actId="1037"/>
          <ac:picMkLst>
            <pc:docMk/>
            <pc:sldMk cId="1416213555" sldId="265"/>
            <ac:picMk id="16" creationId="{106C9F95-3CFA-85E9-E32E-211F9108E356}"/>
          </ac:picMkLst>
        </pc:picChg>
      </pc:sldChg>
      <pc:sldChg chg="modSp mod">
        <pc:chgData name="Molnar, Ethan (molnarem)" userId="c3c4d959-5156-40da-96eb-94c7cf2c35cd" providerId="ADAL" clId="{482EE544-19AC-427E-BA13-47B0DBE60D2B}" dt="2024-02-05T00:16:36.409" v="1021" actId="1076"/>
        <pc:sldMkLst>
          <pc:docMk/>
          <pc:sldMk cId="160474177" sldId="267"/>
        </pc:sldMkLst>
        <pc:spChg chg="mod">
          <ac:chgData name="Molnar, Ethan (molnarem)" userId="c3c4d959-5156-40da-96eb-94c7cf2c35cd" providerId="ADAL" clId="{482EE544-19AC-427E-BA13-47B0DBE60D2B}" dt="2024-02-05T00:16:36.409" v="1021" actId="1076"/>
          <ac:spMkLst>
            <pc:docMk/>
            <pc:sldMk cId="160474177" sldId="267"/>
            <ac:spMk id="2" creationId="{6594E4C4-A770-7042-8C65-520150BF59ED}"/>
          </ac:spMkLst>
        </pc:spChg>
      </pc:sldChg>
      <pc:sldChg chg="modSp mod ord modTransition">
        <pc:chgData name="Molnar, Ethan (molnarem)" userId="c3c4d959-5156-40da-96eb-94c7cf2c35cd" providerId="ADAL" clId="{482EE544-19AC-427E-BA13-47B0DBE60D2B}" dt="2024-02-09T21:41:56.164" v="16013" actId="1035"/>
        <pc:sldMkLst>
          <pc:docMk/>
          <pc:sldMk cId="3756006422" sldId="268"/>
        </pc:sldMkLst>
        <pc:spChg chg="mod">
          <ac:chgData name="Molnar, Ethan (molnarem)" userId="c3c4d959-5156-40da-96eb-94c7cf2c35cd" providerId="ADAL" clId="{482EE544-19AC-427E-BA13-47B0DBE60D2B}" dt="2024-02-09T21:41:56.164" v="16013" actId="1035"/>
          <ac:spMkLst>
            <pc:docMk/>
            <pc:sldMk cId="3756006422" sldId="268"/>
            <ac:spMk id="2" creationId="{5D7F056E-5567-AC4A-BD56-FC2D3D646C82}"/>
          </ac:spMkLst>
        </pc:spChg>
        <pc:spChg chg="mod">
          <ac:chgData name="Molnar, Ethan (molnarem)" userId="c3c4d959-5156-40da-96eb-94c7cf2c35cd" providerId="ADAL" clId="{482EE544-19AC-427E-BA13-47B0DBE60D2B}" dt="2024-02-09T20:56:01.733" v="15215" actId="20577"/>
          <ac:spMkLst>
            <pc:docMk/>
            <pc:sldMk cId="3756006422" sldId="268"/>
            <ac:spMk id="3" creationId="{6F62BAAD-79E1-B24A-8DA0-9B211F08B100}"/>
          </ac:spMkLst>
        </pc:spChg>
      </pc:sldChg>
      <pc:sldChg chg="del">
        <pc:chgData name="Molnar, Ethan (molnarem)" userId="c3c4d959-5156-40da-96eb-94c7cf2c35cd" providerId="ADAL" clId="{482EE544-19AC-427E-BA13-47B0DBE60D2B}" dt="2024-02-04T23:12:08.799" v="187" actId="47"/>
        <pc:sldMkLst>
          <pc:docMk/>
          <pc:sldMk cId="132811989" sldId="269"/>
        </pc:sldMkLst>
      </pc:sldChg>
      <pc:sldChg chg="del">
        <pc:chgData name="Molnar, Ethan (molnarem)" userId="c3c4d959-5156-40da-96eb-94c7cf2c35cd" providerId="ADAL" clId="{482EE544-19AC-427E-BA13-47B0DBE60D2B}" dt="2024-02-04T23:11:43.541" v="185" actId="47"/>
        <pc:sldMkLst>
          <pc:docMk/>
          <pc:sldMk cId="4111680776" sldId="271"/>
        </pc:sldMkLst>
      </pc:sldChg>
      <pc:sldChg chg="del">
        <pc:chgData name="Molnar, Ethan (molnarem)" userId="c3c4d959-5156-40da-96eb-94c7cf2c35cd" providerId="ADAL" clId="{482EE544-19AC-427E-BA13-47B0DBE60D2B}" dt="2024-02-04T23:12:01.809" v="186" actId="47"/>
        <pc:sldMkLst>
          <pc:docMk/>
          <pc:sldMk cId="42851507" sldId="284"/>
        </pc:sldMkLst>
      </pc:sldChg>
      <pc:sldChg chg="del">
        <pc:chgData name="Molnar, Ethan (molnarem)" userId="c3c4d959-5156-40da-96eb-94c7cf2c35cd" providerId="ADAL" clId="{482EE544-19AC-427E-BA13-47B0DBE60D2B}" dt="2024-02-05T00:03:49.154" v="932" actId="47"/>
        <pc:sldMkLst>
          <pc:docMk/>
          <pc:sldMk cId="29568377" sldId="286"/>
        </pc:sldMkLst>
      </pc:sldChg>
      <pc:sldChg chg="modSp add del mod">
        <pc:chgData name="Molnar, Ethan (molnarem)" userId="c3c4d959-5156-40da-96eb-94c7cf2c35cd" providerId="ADAL" clId="{482EE544-19AC-427E-BA13-47B0DBE60D2B}" dt="2024-02-05T04:20:31.991" v="2889" actId="47"/>
        <pc:sldMkLst>
          <pc:docMk/>
          <pc:sldMk cId="4158379138" sldId="288"/>
        </pc:sldMkLst>
        <pc:spChg chg="mod">
          <ac:chgData name="Molnar, Ethan (molnarem)" userId="c3c4d959-5156-40da-96eb-94c7cf2c35cd" providerId="ADAL" clId="{482EE544-19AC-427E-BA13-47B0DBE60D2B}" dt="2024-02-05T00:46:25.370" v="1255" actId="20577"/>
          <ac:spMkLst>
            <pc:docMk/>
            <pc:sldMk cId="4158379138" sldId="288"/>
            <ac:spMk id="5" creationId="{209A7419-3A7E-6812-BD64-1361A292A962}"/>
          </ac:spMkLst>
        </pc:spChg>
        <pc:spChg chg="mod">
          <ac:chgData name="Molnar, Ethan (molnarem)" userId="c3c4d959-5156-40da-96eb-94c7cf2c35cd" providerId="ADAL" clId="{482EE544-19AC-427E-BA13-47B0DBE60D2B}" dt="2024-02-04T23:55:41.870" v="772"/>
          <ac:spMkLst>
            <pc:docMk/>
            <pc:sldMk cId="4158379138" sldId="288"/>
            <ac:spMk id="7" creationId="{2551C4A7-F541-F08B-BB8A-9CE163A9F10F}"/>
          </ac:spMkLst>
        </pc:spChg>
        <pc:spChg chg="mod">
          <ac:chgData name="Molnar, Ethan (molnarem)" userId="c3c4d959-5156-40da-96eb-94c7cf2c35cd" providerId="ADAL" clId="{482EE544-19AC-427E-BA13-47B0DBE60D2B}" dt="2024-02-05T03:58:22.023" v="2716" actId="27636"/>
          <ac:spMkLst>
            <pc:docMk/>
            <pc:sldMk cId="4158379138" sldId="288"/>
            <ac:spMk id="8" creationId="{4031283B-1E17-AAF1-D202-CBC291A1D4E2}"/>
          </ac:spMkLst>
        </pc:spChg>
        <pc:spChg chg="mod">
          <ac:chgData name="Molnar, Ethan (molnarem)" userId="c3c4d959-5156-40da-96eb-94c7cf2c35cd" providerId="ADAL" clId="{482EE544-19AC-427E-BA13-47B0DBE60D2B}" dt="2024-02-05T00:45:32.804" v="1241" actId="20577"/>
          <ac:spMkLst>
            <pc:docMk/>
            <pc:sldMk cId="4158379138" sldId="288"/>
            <ac:spMk id="14" creationId="{58B38862-0973-3E36-A8BF-8F85A9EB0F05}"/>
          </ac:spMkLst>
        </pc:spChg>
        <pc:spChg chg="mod">
          <ac:chgData name="Molnar, Ethan (molnarem)" userId="c3c4d959-5156-40da-96eb-94c7cf2c35cd" providerId="ADAL" clId="{482EE544-19AC-427E-BA13-47B0DBE60D2B}" dt="2024-02-05T00:06:51.703" v="956" actId="947"/>
          <ac:spMkLst>
            <pc:docMk/>
            <pc:sldMk cId="4158379138" sldId="288"/>
            <ac:spMk id="17" creationId="{08EF3FB0-AA16-037F-069C-9FCED196AB23}"/>
          </ac:spMkLst>
        </pc:spChg>
      </pc:sldChg>
      <pc:sldChg chg="addSp delSp modSp add mod modTransition addAnim delAnim modAnim">
        <pc:chgData name="Molnar, Ethan (molnarem)" userId="c3c4d959-5156-40da-96eb-94c7cf2c35cd" providerId="ADAL" clId="{482EE544-19AC-427E-BA13-47B0DBE60D2B}" dt="2024-02-09T18:55:53.676" v="14438"/>
        <pc:sldMkLst>
          <pc:docMk/>
          <pc:sldMk cId="187463540" sldId="289"/>
        </pc:sldMkLst>
        <pc:spChg chg="add mod ord">
          <ac:chgData name="Molnar, Ethan (molnarem)" userId="c3c4d959-5156-40da-96eb-94c7cf2c35cd" providerId="ADAL" clId="{482EE544-19AC-427E-BA13-47B0DBE60D2B}" dt="2024-02-05T04:31:25.987" v="3044" actId="34135"/>
          <ac:spMkLst>
            <pc:docMk/>
            <pc:sldMk cId="187463540" sldId="289"/>
            <ac:spMk id="2" creationId="{71125977-D622-AC2A-9A61-285C6FE3533B}"/>
          </ac:spMkLst>
        </pc:spChg>
        <pc:spChg chg="add mod">
          <ac:chgData name="Molnar, Ethan (molnarem)" userId="c3c4d959-5156-40da-96eb-94c7cf2c35cd" providerId="ADAL" clId="{482EE544-19AC-427E-BA13-47B0DBE60D2B}" dt="2024-02-05T00:48:18.880" v="1301" actId="571"/>
          <ac:spMkLst>
            <pc:docMk/>
            <pc:sldMk cId="187463540" sldId="289"/>
            <ac:spMk id="3" creationId="{FBB33FE4-8EEC-8483-DAF8-06E946233733}"/>
          </ac:spMkLst>
        </pc:spChg>
        <pc:spChg chg="mod">
          <ac:chgData name="Molnar, Ethan (molnarem)" userId="c3c4d959-5156-40da-96eb-94c7cf2c35cd" providerId="ADAL" clId="{482EE544-19AC-427E-BA13-47B0DBE60D2B}" dt="2024-02-05T23:48:11.025" v="5137" actId="20577"/>
          <ac:spMkLst>
            <pc:docMk/>
            <pc:sldMk cId="187463540" sldId="289"/>
            <ac:spMk id="4" creationId="{1AD595D3-74BE-2189-FD1A-5E42670568F4}"/>
          </ac:spMkLst>
        </pc:spChg>
        <pc:spChg chg="mod">
          <ac:chgData name="Molnar, Ethan (molnarem)" userId="c3c4d959-5156-40da-96eb-94c7cf2c35cd" providerId="ADAL" clId="{482EE544-19AC-427E-BA13-47B0DBE60D2B}" dt="2024-02-05T00:46:28.685" v="1257" actId="20577"/>
          <ac:spMkLst>
            <pc:docMk/>
            <pc:sldMk cId="187463540" sldId="289"/>
            <ac:spMk id="5" creationId="{C53F8BC3-7D19-AD8C-F476-3CE4F6A317CA}"/>
          </ac:spMkLst>
        </pc:spChg>
        <pc:spChg chg="add mod">
          <ac:chgData name="Molnar, Ethan (molnarem)" userId="c3c4d959-5156-40da-96eb-94c7cf2c35cd" providerId="ADAL" clId="{482EE544-19AC-427E-BA13-47B0DBE60D2B}" dt="2024-02-05T00:48:18.880" v="1301" actId="571"/>
          <ac:spMkLst>
            <pc:docMk/>
            <pc:sldMk cId="187463540" sldId="289"/>
            <ac:spMk id="6" creationId="{28BD05AF-2788-8FD5-39FC-F26C115D6FA4}"/>
          </ac:spMkLst>
        </pc:spChg>
        <pc:spChg chg="del mod">
          <ac:chgData name="Molnar, Ethan (molnarem)" userId="c3c4d959-5156-40da-96eb-94c7cf2c35cd" providerId="ADAL" clId="{482EE544-19AC-427E-BA13-47B0DBE60D2B}" dt="2024-02-05T00:46:36.106" v="1259" actId="478"/>
          <ac:spMkLst>
            <pc:docMk/>
            <pc:sldMk cId="187463540" sldId="289"/>
            <ac:spMk id="8" creationId="{648D3015-4238-18B1-3F91-068751B58321}"/>
          </ac:spMkLst>
        </pc:spChg>
        <pc:spChg chg="add mod">
          <ac:chgData name="Molnar, Ethan (molnarem)" userId="c3c4d959-5156-40da-96eb-94c7cf2c35cd" providerId="ADAL" clId="{482EE544-19AC-427E-BA13-47B0DBE60D2B}" dt="2024-02-05T00:48:21.501" v="1303" actId="571"/>
          <ac:spMkLst>
            <pc:docMk/>
            <pc:sldMk cId="187463540" sldId="289"/>
            <ac:spMk id="9" creationId="{2B72BE78-0FA6-D074-8EF1-98086A078CF1}"/>
          </ac:spMkLst>
        </pc:spChg>
        <pc:spChg chg="add mod">
          <ac:chgData name="Molnar, Ethan (molnarem)" userId="c3c4d959-5156-40da-96eb-94c7cf2c35cd" providerId="ADAL" clId="{482EE544-19AC-427E-BA13-47B0DBE60D2B}" dt="2024-02-05T04:31:25.987" v="3044" actId="34135"/>
          <ac:spMkLst>
            <pc:docMk/>
            <pc:sldMk cId="187463540" sldId="289"/>
            <ac:spMk id="10" creationId="{BEFF73E0-37FD-2EF7-AEA0-ABE7D3DB65E5}"/>
          </ac:spMkLst>
        </pc:spChg>
        <pc:spChg chg="add del mod">
          <ac:chgData name="Molnar, Ethan (molnarem)" userId="c3c4d959-5156-40da-96eb-94c7cf2c35cd" providerId="ADAL" clId="{482EE544-19AC-427E-BA13-47B0DBE60D2B}" dt="2024-02-05T00:51:41.211" v="1349" actId="478"/>
          <ac:spMkLst>
            <pc:docMk/>
            <pc:sldMk cId="187463540" sldId="289"/>
            <ac:spMk id="12" creationId="{F0EA732D-FD88-4B7E-2457-8219048640FE}"/>
          </ac:spMkLst>
        </pc:spChg>
        <pc:spChg chg="del">
          <ac:chgData name="Molnar, Ethan (molnarem)" userId="c3c4d959-5156-40da-96eb-94c7cf2c35cd" providerId="ADAL" clId="{482EE544-19AC-427E-BA13-47B0DBE60D2B}" dt="2024-02-05T00:46:37.212" v="1260" actId="478"/>
          <ac:spMkLst>
            <pc:docMk/>
            <pc:sldMk cId="187463540" sldId="289"/>
            <ac:spMk id="14" creationId="{0D6300D2-7C96-9547-F095-0537498CDF56}"/>
          </ac:spMkLst>
        </pc:spChg>
        <pc:spChg chg="mod">
          <ac:chgData name="Molnar, Ethan (molnarem)" userId="c3c4d959-5156-40da-96eb-94c7cf2c35cd" providerId="ADAL" clId="{482EE544-19AC-427E-BA13-47B0DBE60D2B}" dt="2024-02-05T01:21:39.860" v="1515" actId="14100"/>
          <ac:spMkLst>
            <pc:docMk/>
            <pc:sldMk cId="187463540" sldId="289"/>
            <ac:spMk id="16" creationId="{16F993DE-9230-34A7-DED9-3897CC7F98AD}"/>
          </ac:spMkLst>
        </pc:spChg>
        <pc:spChg chg="add del mod">
          <ac:chgData name="Molnar, Ethan (molnarem)" userId="c3c4d959-5156-40da-96eb-94c7cf2c35cd" providerId="ADAL" clId="{482EE544-19AC-427E-BA13-47B0DBE60D2B}" dt="2024-02-05T00:51:37.274" v="1348" actId="478"/>
          <ac:spMkLst>
            <pc:docMk/>
            <pc:sldMk cId="187463540" sldId="289"/>
            <ac:spMk id="17" creationId="{D9074E17-7B2B-A905-A886-E73AAE964F50}"/>
          </ac:spMkLst>
        </pc:spChg>
        <pc:spChg chg="mod">
          <ac:chgData name="Molnar, Ethan (molnarem)" userId="c3c4d959-5156-40da-96eb-94c7cf2c35cd" providerId="ADAL" clId="{482EE544-19AC-427E-BA13-47B0DBE60D2B}" dt="2024-02-05T01:21:33.371" v="1514" actId="14100"/>
          <ac:spMkLst>
            <pc:docMk/>
            <pc:sldMk cId="187463540" sldId="289"/>
            <ac:spMk id="18" creationId="{9450A04A-C0A8-DBC1-0EDD-086BDC0BB522}"/>
          </ac:spMkLst>
        </pc:spChg>
        <pc:spChg chg="mod">
          <ac:chgData name="Molnar, Ethan (molnarem)" userId="c3c4d959-5156-40da-96eb-94c7cf2c35cd" providerId="ADAL" clId="{482EE544-19AC-427E-BA13-47B0DBE60D2B}" dt="2024-02-05T01:03:32.993" v="1476" actId="14100"/>
          <ac:spMkLst>
            <pc:docMk/>
            <pc:sldMk cId="187463540" sldId="289"/>
            <ac:spMk id="20" creationId="{FF1792AD-38ED-9ADD-B929-229297910805}"/>
          </ac:spMkLst>
        </pc:spChg>
        <pc:spChg chg="mod">
          <ac:chgData name="Molnar, Ethan (molnarem)" userId="c3c4d959-5156-40da-96eb-94c7cf2c35cd" providerId="ADAL" clId="{482EE544-19AC-427E-BA13-47B0DBE60D2B}" dt="2024-02-05T01:02:42.647" v="1467" actId="1076"/>
          <ac:spMkLst>
            <pc:docMk/>
            <pc:sldMk cId="187463540" sldId="289"/>
            <ac:spMk id="21" creationId="{1B6BF3E0-3973-682F-948B-0788924DEC73}"/>
          </ac:spMkLst>
        </pc:spChg>
        <pc:spChg chg="del mod topLvl">
          <ac:chgData name="Molnar, Ethan (molnarem)" userId="c3c4d959-5156-40da-96eb-94c7cf2c35cd" providerId="ADAL" clId="{482EE544-19AC-427E-BA13-47B0DBE60D2B}" dt="2024-02-05T01:21:58.129" v="1520" actId="478"/>
          <ac:spMkLst>
            <pc:docMk/>
            <pc:sldMk cId="187463540" sldId="289"/>
            <ac:spMk id="23" creationId="{EA13FA2F-3193-BDFD-0768-DEF4F28794B6}"/>
          </ac:spMkLst>
        </pc:spChg>
        <pc:spChg chg="del mod topLvl">
          <ac:chgData name="Molnar, Ethan (molnarem)" userId="c3c4d959-5156-40da-96eb-94c7cf2c35cd" providerId="ADAL" clId="{482EE544-19AC-427E-BA13-47B0DBE60D2B}" dt="2024-02-05T01:21:59.893" v="1522" actId="478"/>
          <ac:spMkLst>
            <pc:docMk/>
            <pc:sldMk cId="187463540" sldId="289"/>
            <ac:spMk id="24" creationId="{85EB6E36-00FE-6DA0-5CCD-ACBDB54BDAF3}"/>
          </ac:spMkLst>
        </pc:spChg>
        <pc:spChg chg="mod">
          <ac:chgData name="Molnar, Ethan (molnarem)" userId="c3c4d959-5156-40da-96eb-94c7cf2c35cd" providerId="ADAL" clId="{482EE544-19AC-427E-BA13-47B0DBE60D2B}" dt="2024-02-05T01:21:52.081" v="1518"/>
          <ac:spMkLst>
            <pc:docMk/>
            <pc:sldMk cId="187463540" sldId="289"/>
            <ac:spMk id="26" creationId="{96FB4610-7454-4B71-3B49-D80132942FA5}"/>
          </ac:spMkLst>
        </pc:spChg>
        <pc:spChg chg="mod">
          <ac:chgData name="Molnar, Ethan (molnarem)" userId="c3c4d959-5156-40da-96eb-94c7cf2c35cd" providerId="ADAL" clId="{482EE544-19AC-427E-BA13-47B0DBE60D2B}" dt="2024-02-05T01:22:06.393" v="1525"/>
          <ac:spMkLst>
            <pc:docMk/>
            <pc:sldMk cId="187463540" sldId="289"/>
            <ac:spMk id="27" creationId="{E5E2CA51-2529-8C5B-3F32-BA40AC87888B}"/>
          </ac:spMkLst>
        </pc:spChg>
        <pc:spChg chg="mod">
          <ac:chgData name="Molnar, Ethan (molnarem)" userId="c3c4d959-5156-40da-96eb-94c7cf2c35cd" providerId="ADAL" clId="{482EE544-19AC-427E-BA13-47B0DBE60D2B}" dt="2024-02-05T01:25:03.341" v="1527"/>
          <ac:spMkLst>
            <pc:docMk/>
            <pc:sldMk cId="187463540" sldId="289"/>
            <ac:spMk id="29" creationId="{4D405E47-A33C-9A6C-FD19-AA070E3BFBD5}"/>
          </ac:spMkLst>
        </pc:spChg>
        <pc:spChg chg="mod">
          <ac:chgData name="Molnar, Ethan (molnarem)" userId="c3c4d959-5156-40da-96eb-94c7cf2c35cd" providerId="ADAL" clId="{482EE544-19AC-427E-BA13-47B0DBE60D2B}" dt="2024-02-05T01:25:03.341" v="1527"/>
          <ac:spMkLst>
            <pc:docMk/>
            <pc:sldMk cId="187463540" sldId="289"/>
            <ac:spMk id="30" creationId="{AD67A375-03ED-F625-A4D1-3A0C35DA7AE9}"/>
          </ac:spMkLst>
        </pc:spChg>
        <pc:spChg chg="add del mod topLvl">
          <ac:chgData name="Molnar, Ethan (molnarem)" userId="c3c4d959-5156-40da-96eb-94c7cf2c35cd" providerId="ADAL" clId="{482EE544-19AC-427E-BA13-47B0DBE60D2B}" dt="2024-02-05T03:19:56.087" v="2405" actId="21"/>
          <ac:spMkLst>
            <pc:docMk/>
            <pc:sldMk cId="187463540" sldId="289"/>
            <ac:spMk id="32" creationId="{A1A8025E-09D5-F53E-8A33-45EE9E650B62}"/>
          </ac:spMkLst>
        </pc:spChg>
        <pc:spChg chg="mod topLvl">
          <ac:chgData name="Molnar, Ethan (molnarem)" userId="c3c4d959-5156-40da-96eb-94c7cf2c35cd" providerId="ADAL" clId="{482EE544-19AC-427E-BA13-47B0DBE60D2B}" dt="2024-02-05T03:19:56.087" v="2405" actId="21"/>
          <ac:spMkLst>
            <pc:docMk/>
            <pc:sldMk cId="187463540" sldId="289"/>
            <ac:spMk id="33" creationId="{9597CBAA-0395-1D65-C090-6F29BFACAFD5}"/>
          </ac:spMkLst>
        </pc:spChg>
        <pc:spChg chg="mod">
          <ac:chgData name="Molnar, Ethan (molnarem)" userId="c3c4d959-5156-40da-96eb-94c7cf2c35cd" providerId="ADAL" clId="{482EE544-19AC-427E-BA13-47B0DBE60D2B}" dt="2024-02-05T01:25:17.436" v="1535" actId="113"/>
          <ac:spMkLst>
            <pc:docMk/>
            <pc:sldMk cId="187463540" sldId="289"/>
            <ac:spMk id="35" creationId="{9CBBF37C-7FD1-32E0-9644-190B2CB59C3A}"/>
          </ac:spMkLst>
        </pc:spChg>
        <pc:spChg chg="mod">
          <ac:chgData name="Molnar, Ethan (molnarem)" userId="c3c4d959-5156-40da-96eb-94c7cf2c35cd" providerId="ADAL" clId="{482EE544-19AC-427E-BA13-47B0DBE60D2B}" dt="2024-02-05T01:25:17.436" v="1535" actId="113"/>
          <ac:spMkLst>
            <pc:docMk/>
            <pc:sldMk cId="187463540" sldId="289"/>
            <ac:spMk id="36" creationId="{99781EE2-304D-CCC0-470D-242894F0F44E}"/>
          </ac:spMkLst>
        </pc:spChg>
        <pc:spChg chg="mod">
          <ac:chgData name="Molnar, Ethan (molnarem)" userId="c3c4d959-5156-40da-96eb-94c7cf2c35cd" providerId="ADAL" clId="{482EE544-19AC-427E-BA13-47B0DBE60D2B}" dt="2024-02-05T02:37:01.975" v="1958" actId="14100"/>
          <ac:spMkLst>
            <pc:docMk/>
            <pc:sldMk cId="187463540" sldId="289"/>
            <ac:spMk id="38" creationId="{02A724B7-537E-7D25-5425-0B307AAD2472}"/>
          </ac:spMkLst>
        </pc:spChg>
        <pc:spChg chg="mod">
          <ac:chgData name="Molnar, Ethan (molnarem)" userId="c3c4d959-5156-40da-96eb-94c7cf2c35cd" providerId="ADAL" clId="{482EE544-19AC-427E-BA13-47B0DBE60D2B}" dt="2024-02-05T03:27:14.057" v="2435" actId="1076"/>
          <ac:spMkLst>
            <pc:docMk/>
            <pc:sldMk cId="187463540" sldId="289"/>
            <ac:spMk id="39" creationId="{A16FDEC2-B949-0BD7-1CE8-57E396BB08CC}"/>
          </ac:spMkLst>
        </pc:spChg>
        <pc:spChg chg="add mod">
          <ac:chgData name="Molnar, Ethan (molnarem)" userId="c3c4d959-5156-40da-96eb-94c7cf2c35cd" providerId="ADAL" clId="{482EE544-19AC-427E-BA13-47B0DBE60D2B}" dt="2024-02-05T01:53:26.670" v="1564" actId="1076"/>
          <ac:spMkLst>
            <pc:docMk/>
            <pc:sldMk cId="187463540" sldId="289"/>
            <ac:spMk id="40" creationId="{D2F8BD8A-AE4F-7718-E3C3-B3660177AB29}"/>
          </ac:spMkLst>
        </pc:spChg>
        <pc:spChg chg="mod">
          <ac:chgData name="Molnar, Ethan (molnarem)" userId="c3c4d959-5156-40da-96eb-94c7cf2c35cd" providerId="ADAL" clId="{482EE544-19AC-427E-BA13-47B0DBE60D2B}" dt="2024-02-05T01:53:29.261" v="1565"/>
          <ac:spMkLst>
            <pc:docMk/>
            <pc:sldMk cId="187463540" sldId="289"/>
            <ac:spMk id="42" creationId="{4E617BA2-9ADC-8DD1-E086-B0BE70131EAE}"/>
          </ac:spMkLst>
        </pc:spChg>
        <pc:spChg chg="mod">
          <ac:chgData name="Molnar, Ethan (molnarem)" userId="c3c4d959-5156-40da-96eb-94c7cf2c35cd" providerId="ADAL" clId="{482EE544-19AC-427E-BA13-47B0DBE60D2B}" dt="2024-02-05T01:53:29.261" v="1565"/>
          <ac:spMkLst>
            <pc:docMk/>
            <pc:sldMk cId="187463540" sldId="289"/>
            <ac:spMk id="43" creationId="{DDADE8A5-5A25-167B-7488-CA5DE7801A44}"/>
          </ac:spMkLst>
        </pc:spChg>
        <pc:spChg chg="mod">
          <ac:chgData name="Molnar, Ethan (molnarem)" userId="c3c4d959-5156-40da-96eb-94c7cf2c35cd" providerId="ADAL" clId="{482EE544-19AC-427E-BA13-47B0DBE60D2B}" dt="2024-02-05T02:11:29.339" v="1830" actId="1076"/>
          <ac:spMkLst>
            <pc:docMk/>
            <pc:sldMk cId="187463540" sldId="289"/>
            <ac:spMk id="45" creationId="{B9F1F7C7-DBE5-5C4F-92BE-F99A48038BB0}"/>
          </ac:spMkLst>
        </pc:spChg>
        <pc:spChg chg="mod">
          <ac:chgData name="Molnar, Ethan (molnarem)" userId="c3c4d959-5156-40da-96eb-94c7cf2c35cd" providerId="ADAL" clId="{482EE544-19AC-427E-BA13-47B0DBE60D2B}" dt="2024-02-05T02:11:31.946" v="1833" actId="403"/>
          <ac:spMkLst>
            <pc:docMk/>
            <pc:sldMk cId="187463540" sldId="289"/>
            <ac:spMk id="46" creationId="{674C7BD1-AFC1-2764-46F8-03C9B91DC5BE}"/>
          </ac:spMkLst>
        </pc:spChg>
        <pc:spChg chg="mod">
          <ac:chgData name="Molnar, Ethan (molnarem)" userId="c3c4d959-5156-40da-96eb-94c7cf2c35cd" providerId="ADAL" clId="{482EE544-19AC-427E-BA13-47B0DBE60D2B}" dt="2024-02-05T03:26:03.415" v="2423" actId="14100"/>
          <ac:spMkLst>
            <pc:docMk/>
            <pc:sldMk cId="187463540" sldId="289"/>
            <ac:spMk id="48" creationId="{1317EA28-D0D0-28DE-B953-FE750F226006}"/>
          </ac:spMkLst>
        </pc:spChg>
        <pc:spChg chg="mod">
          <ac:chgData name="Molnar, Ethan (molnarem)" userId="c3c4d959-5156-40da-96eb-94c7cf2c35cd" providerId="ADAL" clId="{482EE544-19AC-427E-BA13-47B0DBE60D2B}" dt="2024-02-05T03:25:57.050" v="2422" actId="1076"/>
          <ac:spMkLst>
            <pc:docMk/>
            <pc:sldMk cId="187463540" sldId="289"/>
            <ac:spMk id="49" creationId="{45EC5B69-B46B-9FBF-BC5B-5F86E5BD0A81}"/>
          </ac:spMkLst>
        </pc:spChg>
        <pc:spChg chg="add del mod">
          <ac:chgData name="Molnar, Ethan (molnarem)" userId="c3c4d959-5156-40da-96eb-94c7cf2c35cd" providerId="ADAL" clId="{482EE544-19AC-427E-BA13-47B0DBE60D2B}" dt="2024-02-05T01:59:12.912" v="1681" actId="478"/>
          <ac:spMkLst>
            <pc:docMk/>
            <pc:sldMk cId="187463540" sldId="289"/>
            <ac:spMk id="50" creationId="{89565C7B-B043-5B8B-A04E-1E3E46EE1861}"/>
          </ac:spMkLst>
        </pc:spChg>
        <pc:spChg chg="add del mod">
          <ac:chgData name="Molnar, Ethan (molnarem)" userId="c3c4d959-5156-40da-96eb-94c7cf2c35cd" providerId="ADAL" clId="{482EE544-19AC-427E-BA13-47B0DBE60D2B}" dt="2024-02-05T02:03:17.031" v="1690" actId="478"/>
          <ac:spMkLst>
            <pc:docMk/>
            <pc:sldMk cId="187463540" sldId="289"/>
            <ac:spMk id="51" creationId="{FD9ABD61-B8F8-FB74-0312-79350B4BECCA}"/>
          </ac:spMkLst>
        </pc:spChg>
        <pc:spChg chg="mod">
          <ac:chgData name="Molnar, Ethan (molnarem)" userId="c3c4d959-5156-40da-96eb-94c7cf2c35cd" providerId="ADAL" clId="{482EE544-19AC-427E-BA13-47B0DBE60D2B}" dt="2024-02-05T02:10:01.241" v="1801"/>
          <ac:spMkLst>
            <pc:docMk/>
            <pc:sldMk cId="187463540" sldId="289"/>
            <ac:spMk id="53" creationId="{9639DC14-ABF3-173A-A787-7AE00D4265BA}"/>
          </ac:spMkLst>
        </pc:spChg>
        <pc:spChg chg="mod">
          <ac:chgData name="Molnar, Ethan (molnarem)" userId="c3c4d959-5156-40da-96eb-94c7cf2c35cd" providerId="ADAL" clId="{482EE544-19AC-427E-BA13-47B0DBE60D2B}" dt="2024-02-05T02:10:01.241" v="1801"/>
          <ac:spMkLst>
            <pc:docMk/>
            <pc:sldMk cId="187463540" sldId="289"/>
            <ac:spMk id="54" creationId="{93A869CC-660A-8FDE-E393-FC5258F4C2D0}"/>
          </ac:spMkLst>
        </pc:spChg>
        <pc:spChg chg="mod">
          <ac:chgData name="Molnar, Ethan (molnarem)" userId="c3c4d959-5156-40da-96eb-94c7cf2c35cd" providerId="ADAL" clId="{482EE544-19AC-427E-BA13-47B0DBE60D2B}" dt="2024-02-05T02:11:02.845" v="1825" actId="207"/>
          <ac:spMkLst>
            <pc:docMk/>
            <pc:sldMk cId="187463540" sldId="289"/>
            <ac:spMk id="56" creationId="{9F87BB52-F748-85C3-97D8-4CAA2C47F32C}"/>
          </ac:spMkLst>
        </pc:spChg>
        <pc:spChg chg="mod">
          <ac:chgData name="Molnar, Ethan (molnarem)" userId="c3c4d959-5156-40da-96eb-94c7cf2c35cd" providerId="ADAL" clId="{482EE544-19AC-427E-BA13-47B0DBE60D2B}" dt="2024-02-05T02:33:30.670" v="1908" actId="20577"/>
          <ac:spMkLst>
            <pc:docMk/>
            <pc:sldMk cId="187463540" sldId="289"/>
            <ac:spMk id="57" creationId="{A7994CED-D36B-DF57-2D47-3E34B7E5A880}"/>
          </ac:spMkLst>
        </pc:spChg>
        <pc:spChg chg="mod">
          <ac:chgData name="Molnar, Ethan (molnarem)" userId="c3c4d959-5156-40da-96eb-94c7cf2c35cd" providerId="ADAL" clId="{482EE544-19AC-427E-BA13-47B0DBE60D2B}" dt="2024-02-05T02:41:22.011" v="2011" actId="165"/>
          <ac:spMkLst>
            <pc:docMk/>
            <pc:sldMk cId="187463540" sldId="289"/>
            <ac:spMk id="59" creationId="{119D0598-6399-933A-F476-85DE4BF333B9}"/>
          </ac:spMkLst>
        </pc:spChg>
        <pc:spChg chg="mod">
          <ac:chgData name="Molnar, Ethan (molnarem)" userId="c3c4d959-5156-40da-96eb-94c7cf2c35cd" providerId="ADAL" clId="{482EE544-19AC-427E-BA13-47B0DBE60D2B}" dt="2024-02-05T02:41:22.011" v="2011" actId="165"/>
          <ac:spMkLst>
            <pc:docMk/>
            <pc:sldMk cId="187463540" sldId="289"/>
            <ac:spMk id="60" creationId="{25BBB888-CA59-2501-1525-8A3E52494DA2}"/>
          </ac:spMkLst>
        </pc:spChg>
        <pc:spChg chg="mod">
          <ac:chgData name="Molnar, Ethan (molnarem)" userId="c3c4d959-5156-40da-96eb-94c7cf2c35cd" providerId="ADAL" clId="{482EE544-19AC-427E-BA13-47B0DBE60D2B}" dt="2024-02-05T02:22:25.179" v="1880" actId="14100"/>
          <ac:spMkLst>
            <pc:docMk/>
            <pc:sldMk cId="187463540" sldId="289"/>
            <ac:spMk id="62" creationId="{4DC199D0-55C9-A34E-A85F-0846B2F31033}"/>
          </ac:spMkLst>
        </pc:spChg>
        <pc:spChg chg="mod">
          <ac:chgData name="Molnar, Ethan (molnarem)" userId="c3c4d959-5156-40da-96eb-94c7cf2c35cd" providerId="ADAL" clId="{482EE544-19AC-427E-BA13-47B0DBE60D2B}" dt="2024-02-05T02:21:27.588" v="1878" actId="20577"/>
          <ac:spMkLst>
            <pc:docMk/>
            <pc:sldMk cId="187463540" sldId="289"/>
            <ac:spMk id="63" creationId="{25EBB373-C207-C5EC-002F-089B706008F1}"/>
          </ac:spMkLst>
        </pc:spChg>
        <pc:spChg chg="mod">
          <ac:chgData name="Molnar, Ethan (molnarem)" userId="c3c4d959-5156-40da-96eb-94c7cf2c35cd" providerId="ADAL" clId="{482EE544-19AC-427E-BA13-47B0DBE60D2B}" dt="2024-02-05T02:22:30.665" v="1882"/>
          <ac:spMkLst>
            <pc:docMk/>
            <pc:sldMk cId="187463540" sldId="289"/>
            <ac:spMk id="65" creationId="{CBFE9EE9-DE47-37AD-B693-B87F8F07CEEA}"/>
          </ac:spMkLst>
        </pc:spChg>
        <pc:spChg chg="mod">
          <ac:chgData name="Molnar, Ethan (molnarem)" userId="c3c4d959-5156-40da-96eb-94c7cf2c35cd" providerId="ADAL" clId="{482EE544-19AC-427E-BA13-47B0DBE60D2B}" dt="2024-02-05T02:22:36.192" v="1888" actId="20577"/>
          <ac:spMkLst>
            <pc:docMk/>
            <pc:sldMk cId="187463540" sldId="289"/>
            <ac:spMk id="66" creationId="{6EDD691F-6D28-EE94-884A-4B1A83D5A811}"/>
          </ac:spMkLst>
        </pc:spChg>
        <pc:spChg chg="del mod topLvl">
          <ac:chgData name="Molnar, Ethan (molnarem)" userId="c3c4d959-5156-40da-96eb-94c7cf2c35cd" providerId="ADAL" clId="{482EE544-19AC-427E-BA13-47B0DBE60D2B}" dt="2024-02-05T02:47:54.724" v="2052" actId="478"/>
          <ac:spMkLst>
            <pc:docMk/>
            <pc:sldMk cId="187463540" sldId="289"/>
            <ac:spMk id="68" creationId="{8299C7C9-0EF9-93FD-310B-CC0E63771186}"/>
          </ac:spMkLst>
        </pc:spChg>
        <pc:spChg chg="del mod topLvl">
          <ac:chgData name="Molnar, Ethan (molnarem)" userId="c3c4d959-5156-40da-96eb-94c7cf2c35cd" providerId="ADAL" clId="{482EE544-19AC-427E-BA13-47B0DBE60D2B}" dt="2024-02-05T02:47:53.851" v="2051" actId="478"/>
          <ac:spMkLst>
            <pc:docMk/>
            <pc:sldMk cId="187463540" sldId="289"/>
            <ac:spMk id="69" creationId="{2524B0BE-E3DB-EF90-5BBB-35E73C174FB0}"/>
          </ac:spMkLst>
        </pc:spChg>
        <pc:spChg chg="mod">
          <ac:chgData name="Molnar, Ethan (molnarem)" userId="c3c4d959-5156-40da-96eb-94c7cf2c35cd" providerId="ADAL" clId="{482EE544-19AC-427E-BA13-47B0DBE60D2B}" dt="2024-02-05T02:34:23.974" v="1914"/>
          <ac:spMkLst>
            <pc:docMk/>
            <pc:sldMk cId="187463540" sldId="289"/>
            <ac:spMk id="71" creationId="{508AE698-8FB7-1D70-7F82-2390EA0F562A}"/>
          </ac:spMkLst>
        </pc:spChg>
        <pc:spChg chg="mod">
          <ac:chgData name="Molnar, Ethan (molnarem)" userId="c3c4d959-5156-40da-96eb-94c7cf2c35cd" providerId="ADAL" clId="{482EE544-19AC-427E-BA13-47B0DBE60D2B}" dt="2024-02-05T02:35:05.274" v="1953" actId="20577"/>
          <ac:spMkLst>
            <pc:docMk/>
            <pc:sldMk cId="187463540" sldId="289"/>
            <ac:spMk id="72" creationId="{008A521B-8C11-F190-3666-892771DD87B0}"/>
          </ac:spMkLst>
        </pc:spChg>
        <pc:spChg chg="mod">
          <ac:chgData name="Molnar, Ethan (molnarem)" userId="c3c4d959-5156-40da-96eb-94c7cf2c35cd" providerId="ADAL" clId="{482EE544-19AC-427E-BA13-47B0DBE60D2B}" dt="2024-02-05T02:45:18.120" v="2028"/>
          <ac:spMkLst>
            <pc:docMk/>
            <pc:sldMk cId="187463540" sldId="289"/>
            <ac:spMk id="75" creationId="{02E2FBD5-8131-357B-534E-ECBFB2686E55}"/>
          </ac:spMkLst>
        </pc:spChg>
        <pc:spChg chg="mod">
          <ac:chgData name="Molnar, Ethan (molnarem)" userId="c3c4d959-5156-40da-96eb-94c7cf2c35cd" providerId="ADAL" clId="{482EE544-19AC-427E-BA13-47B0DBE60D2B}" dt="2024-02-05T03:15:40.415" v="2346" actId="20577"/>
          <ac:spMkLst>
            <pc:docMk/>
            <pc:sldMk cId="187463540" sldId="289"/>
            <ac:spMk id="76" creationId="{F915352A-30A9-6065-3CED-4EB195FA819E}"/>
          </ac:spMkLst>
        </pc:spChg>
        <pc:spChg chg="mod">
          <ac:chgData name="Molnar, Ethan (molnarem)" userId="c3c4d959-5156-40da-96eb-94c7cf2c35cd" providerId="ADAL" clId="{482EE544-19AC-427E-BA13-47B0DBE60D2B}" dt="2024-02-05T02:47:56.515" v="2053"/>
          <ac:spMkLst>
            <pc:docMk/>
            <pc:sldMk cId="187463540" sldId="289"/>
            <ac:spMk id="78" creationId="{30FE17A5-A73B-213F-0A82-2827168B17B4}"/>
          </ac:spMkLst>
        </pc:spChg>
        <pc:spChg chg="mod">
          <ac:chgData name="Molnar, Ethan (molnarem)" userId="c3c4d959-5156-40da-96eb-94c7cf2c35cd" providerId="ADAL" clId="{482EE544-19AC-427E-BA13-47B0DBE60D2B}" dt="2024-02-05T03:03:32.616" v="2253" actId="20577"/>
          <ac:spMkLst>
            <pc:docMk/>
            <pc:sldMk cId="187463540" sldId="289"/>
            <ac:spMk id="79" creationId="{9D7751ED-B85E-B72A-0DF5-7B0BF41E53F7}"/>
          </ac:spMkLst>
        </pc:spChg>
        <pc:spChg chg="mod">
          <ac:chgData name="Molnar, Ethan (molnarem)" userId="c3c4d959-5156-40da-96eb-94c7cf2c35cd" providerId="ADAL" clId="{482EE544-19AC-427E-BA13-47B0DBE60D2B}" dt="2024-02-05T02:51:26.432" v="2076"/>
          <ac:spMkLst>
            <pc:docMk/>
            <pc:sldMk cId="187463540" sldId="289"/>
            <ac:spMk id="81" creationId="{ACB9037A-4BB0-F34F-F459-7CD452A27D47}"/>
          </ac:spMkLst>
        </pc:spChg>
        <pc:spChg chg="mod">
          <ac:chgData name="Molnar, Ethan (molnarem)" userId="c3c4d959-5156-40da-96eb-94c7cf2c35cd" providerId="ADAL" clId="{482EE544-19AC-427E-BA13-47B0DBE60D2B}" dt="2024-02-05T03:28:19.002" v="2452" actId="21"/>
          <ac:spMkLst>
            <pc:docMk/>
            <pc:sldMk cId="187463540" sldId="289"/>
            <ac:spMk id="82" creationId="{591C6467-D1DF-6342-E92F-400171DCD825}"/>
          </ac:spMkLst>
        </pc:spChg>
        <pc:spChg chg="add del mod topLvl">
          <ac:chgData name="Molnar, Ethan (molnarem)" userId="c3c4d959-5156-40da-96eb-94c7cf2c35cd" providerId="ADAL" clId="{482EE544-19AC-427E-BA13-47B0DBE60D2B}" dt="2024-02-05T03:12:59.104" v="2320" actId="1076"/>
          <ac:spMkLst>
            <pc:docMk/>
            <pc:sldMk cId="187463540" sldId="289"/>
            <ac:spMk id="84" creationId="{F70183E6-3D53-362F-C064-185405A034A1}"/>
          </ac:spMkLst>
        </pc:spChg>
        <pc:spChg chg="add del mod topLvl">
          <ac:chgData name="Molnar, Ethan (molnarem)" userId="c3c4d959-5156-40da-96eb-94c7cf2c35cd" providerId="ADAL" clId="{482EE544-19AC-427E-BA13-47B0DBE60D2B}" dt="2024-02-05T03:12:56.158" v="2318" actId="6549"/>
          <ac:spMkLst>
            <pc:docMk/>
            <pc:sldMk cId="187463540" sldId="289"/>
            <ac:spMk id="85" creationId="{5D4C23B8-8033-1AD4-87CD-9BA5ADF1CAAC}"/>
          </ac:spMkLst>
        </pc:spChg>
        <pc:spChg chg="mod">
          <ac:chgData name="Molnar, Ethan (molnarem)" userId="c3c4d959-5156-40da-96eb-94c7cf2c35cd" providerId="ADAL" clId="{482EE544-19AC-427E-BA13-47B0DBE60D2B}" dt="2024-02-05T02:52:45.345" v="2128"/>
          <ac:spMkLst>
            <pc:docMk/>
            <pc:sldMk cId="187463540" sldId="289"/>
            <ac:spMk id="87" creationId="{5B09E8D3-DB59-39FC-5ED0-8A6FBB50F11F}"/>
          </ac:spMkLst>
        </pc:spChg>
        <pc:spChg chg="mod">
          <ac:chgData name="Molnar, Ethan (molnarem)" userId="c3c4d959-5156-40da-96eb-94c7cf2c35cd" providerId="ADAL" clId="{482EE544-19AC-427E-BA13-47B0DBE60D2B}" dt="2024-02-05T02:53:15.035" v="2158" actId="20577"/>
          <ac:spMkLst>
            <pc:docMk/>
            <pc:sldMk cId="187463540" sldId="289"/>
            <ac:spMk id="88" creationId="{CD5511A9-C28E-E86E-8E5E-3D3AB616653A}"/>
          </ac:spMkLst>
        </pc:spChg>
        <pc:spChg chg="mod">
          <ac:chgData name="Molnar, Ethan (molnarem)" userId="c3c4d959-5156-40da-96eb-94c7cf2c35cd" providerId="ADAL" clId="{482EE544-19AC-427E-BA13-47B0DBE60D2B}" dt="2024-02-05T03:07:57.676" v="2256"/>
          <ac:spMkLst>
            <pc:docMk/>
            <pc:sldMk cId="187463540" sldId="289"/>
            <ac:spMk id="90" creationId="{7A66C7BF-F523-2515-D70B-56F2AB76E43C}"/>
          </ac:spMkLst>
        </pc:spChg>
        <pc:spChg chg="mod">
          <ac:chgData name="Molnar, Ethan (molnarem)" userId="c3c4d959-5156-40da-96eb-94c7cf2c35cd" providerId="ADAL" clId="{482EE544-19AC-427E-BA13-47B0DBE60D2B}" dt="2024-02-05T03:08:10.907" v="2281" actId="20577"/>
          <ac:spMkLst>
            <pc:docMk/>
            <pc:sldMk cId="187463540" sldId="289"/>
            <ac:spMk id="91" creationId="{F2A8A1CD-EAE0-E638-5ED9-F9C3CBB7E544}"/>
          </ac:spMkLst>
        </pc:spChg>
        <pc:spChg chg="mod">
          <ac:chgData name="Molnar, Ethan (molnarem)" userId="c3c4d959-5156-40da-96eb-94c7cf2c35cd" providerId="ADAL" clId="{482EE544-19AC-427E-BA13-47B0DBE60D2B}" dt="2024-02-05T03:12:05.430" v="2286"/>
          <ac:spMkLst>
            <pc:docMk/>
            <pc:sldMk cId="187463540" sldId="289"/>
            <ac:spMk id="93" creationId="{86F4F1DE-977B-C06F-DBCB-AF3A901B6436}"/>
          </ac:spMkLst>
        </pc:spChg>
        <pc:spChg chg="mod">
          <ac:chgData name="Molnar, Ethan (molnarem)" userId="c3c4d959-5156-40da-96eb-94c7cf2c35cd" providerId="ADAL" clId="{482EE544-19AC-427E-BA13-47B0DBE60D2B}" dt="2024-02-05T03:12:18.614" v="2306" actId="20577"/>
          <ac:spMkLst>
            <pc:docMk/>
            <pc:sldMk cId="187463540" sldId="289"/>
            <ac:spMk id="94" creationId="{792DFE52-42FD-354C-8E22-F57CC8A6BCF2}"/>
          </ac:spMkLst>
        </pc:spChg>
        <pc:spChg chg="mod">
          <ac:chgData name="Molnar, Ethan (molnarem)" userId="c3c4d959-5156-40da-96eb-94c7cf2c35cd" providerId="ADAL" clId="{482EE544-19AC-427E-BA13-47B0DBE60D2B}" dt="2024-02-05T03:12:48.181" v="2310"/>
          <ac:spMkLst>
            <pc:docMk/>
            <pc:sldMk cId="187463540" sldId="289"/>
            <ac:spMk id="96" creationId="{8A7E5CE5-3420-8B8E-CE71-68042DC70AD2}"/>
          </ac:spMkLst>
        </pc:spChg>
        <pc:spChg chg="mod">
          <ac:chgData name="Molnar, Ethan (molnarem)" userId="c3c4d959-5156-40da-96eb-94c7cf2c35cd" providerId="ADAL" clId="{482EE544-19AC-427E-BA13-47B0DBE60D2B}" dt="2024-02-05T03:12:48.181" v="2310"/>
          <ac:spMkLst>
            <pc:docMk/>
            <pc:sldMk cId="187463540" sldId="289"/>
            <ac:spMk id="97" creationId="{383A620C-3A19-10FE-7BAC-BAC96A669686}"/>
          </ac:spMkLst>
        </pc:spChg>
        <pc:spChg chg="mod">
          <ac:chgData name="Molnar, Ethan (molnarem)" userId="c3c4d959-5156-40da-96eb-94c7cf2c35cd" providerId="ADAL" clId="{482EE544-19AC-427E-BA13-47B0DBE60D2B}" dt="2024-02-05T03:12:53.747" v="2314"/>
          <ac:spMkLst>
            <pc:docMk/>
            <pc:sldMk cId="187463540" sldId="289"/>
            <ac:spMk id="99" creationId="{C3E56841-B00E-15EC-B4D4-F0CD24423857}"/>
          </ac:spMkLst>
        </pc:spChg>
        <pc:spChg chg="mod">
          <ac:chgData name="Molnar, Ethan (molnarem)" userId="c3c4d959-5156-40da-96eb-94c7cf2c35cd" providerId="ADAL" clId="{482EE544-19AC-427E-BA13-47B0DBE60D2B}" dt="2024-02-05T03:12:53.747" v="2314"/>
          <ac:spMkLst>
            <pc:docMk/>
            <pc:sldMk cId="187463540" sldId="289"/>
            <ac:spMk id="100" creationId="{552C4A4A-2BF9-7DE0-6E06-E74E54E73C42}"/>
          </ac:spMkLst>
        </pc:spChg>
        <pc:spChg chg="mod">
          <ac:chgData name="Molnar, Ethan (molnarem)" userId="c3c4d959-5156-40da-96eb-94c7cf2c35cd" providerId="ADAL" clId="{482EE544-19AC-427E-BA13-47B0DBE60D2B}" dt="2024-02-05T03:13:04.781" v="2324"/>
          <ac:spMkLst>
            <pc:docMk/>
            <pc:sldMk cId="187463540" sldId="289"/>
            <ac:spMk id="102" creationId="{96C8F7BC-D4D4-A1CB-0EE9-B47D2135A10D}"/>
          </ac:spMkLst>
        </pc:spChg>
        <pc:spChg chg="mod">
          <ac:chgData name="Molnar, Ethan (molnarem)" userId="c3c4d959-5156-40da-96eb-94c7cf2c35cd" providerId="ADAL" clId="{482EE544-19AC-427E-BA13-47B0DBE60D2B}" dt="2024-02-05T03:17:12.111" v="2352" actId="1076"/>
          <ac:spMkLst>
            <pc:docMk/>
            <pc:sldMk cId="187463540" sldId="289"/>
            <ac:spMk id="103" creationId="{28B00601-5453-702B-FF5A-A189D0FDA564}"/>
          </ac:spMkLst>
        </pc:spChg>
        <pc:spChg chg="mod">
          <ac:chgData name="Molnar, Ethan (molnarem)" userId="c3c4d959-5156-40da-96eb-94c7cf2c35cd" providerId="ADAL" clId="{482EE544-19AC-427E-BA13-47B0DBE60D2B}" dt="2024-02-05T03:24:39.839" v="2417"/>
          <ac:spMkLst>
            <pc:docMk/>
            <pc:sldMk cId="187463540" sldId="289"/>
            <ac:spMk id="107" creationId="{02E2FBD5-8131-357B-534E-ECBFB2686E55}"/>
          </ac:spMkLst>
        </pc:spChg>
        <pc:spChg chg="mod">
          <ac:chgData name="Molnar, Ethan (molnarem)" userId="c3c4d959-5156-40da-96eb-94c7cf2c35cd" providerId="ADAL" clId="{482EE544-19AC-427E-BA13-47B0DBE60D2B}" dt="2024-02-05T03:24:39.839" v="2417"/>
          <ac:spMkLst>
            <pc:docMk/>
            <pc:sldMk cId="187463540" sldId="289"/>
            <ac:spMk id="108" creationId="{F915352A-30A9-6065-3CED-4EB195FA819E}"/>
          </ac:spMkLst>
        </pc:spChg>
        <pc:spChg chg="mod">
          <ac:chgData name="Molnar, Ethan (molnarem)" userId="c3c4d959-5156-40da-96eb-94c7cf2c35cd" providerId="ADAL" clId="{482EE544-19AC-427E-BA13-47B0DBE60D2B}" dt="2024-02-05T03:24:39.839" v="2417"/>
          <ac:spMkLst>
            <pc:docMk/>
            <pc:sldMk cId="187463540" sldId="289"/>
            <ac:spMk id="109" creationId="{96C8F7BC-D4D4-A1CB-0EE9-B47D2135A10D}"/>
          </ac:spMkLst>
        </pc:spChg>
        <pc:spChg chg="mod">
          <ac:chgData name="Molnar, Ethan (molnarem)" userId="c3c4d959-5156-40da-96eb-94c7cf2c35cd" providerId="ADAL" clId="{482EE544-19AC-427E-BA13-47B0DBE60D2B}" dt="2024-02-05T03:24:39.839" v="2417"/>
          <ac:spMkLst>
            <pc:docMk/>
            <pc:sldMk cId="187463540" sldId="289"/>
            <ac:spMk id="110" creationId="{28B00601-5453-702B-FF5A-A189D0FDA564}"/>
          </ac:spMkLst>
        </pc:spChg>
        <pc:spChg chg="mod">
          <ac:chgData name="Molnar, Ethan (molnarem)" userId="c3c4d959-5156-40da-96eb-94c7cf2c35cd" providerId="ADAL" clId="{482EE544-19AC-427E-BA13-47B0DBE60D2B}" dt="2024-02-05T03:26:11.545" v="2425" actId="571"/>
          <ac:spMkLst>
            <pc:docMk/>
            <pc:sldMk cId="187463540" sldId="289"/>
            <ac:spMk id="112" creationId="{E01B3CCD-417C-097D-4E8D-6F013ACB8E8A}"/>
          </ac:spMkLst>
        </pc:spChg>
        <pc:spChg chg="mod">
          <ac:chgData name="Molnar, Ethan (molnarem)" userId="c3c4d959-5156-40da-96eb-94c7cf2c35cd" providerId="ADAL" clId="{482EE544-19AC-427E-BA13-47B0DBE60D2B}" dt="2024-02-05T03:26:11.545" v="2425" actId="571"/>
          <ac:spMkLst>
            <pc:docMk/>
            <pc:sldMk cId="187463540" sldId="289"/>
            <ac:spMk id="113" creationId="{3CD95CAE-5E7B-92EA-EF71-BB46AEE3564E}"/>
          </ac:spMkLst>
        </pc:spChg>
        <pc:spChg chg="mod">
          <ac:chgData name="Molnar, Ethan (molnarem)" userId="c3c4d959-5156-40da-96eb-94c7cf2c35cd" providerId="ADAL" clId="{482EE544-19AC-427E-BA13-47B0DBE60D2B}" dt="2024-02-05T03:26:11.545" v="2425" actId="571"/>
          <ac:spMkLst>
            <pc:docMk/>
            <pc:sldMk cId="187463540" sldId="289"/>
            <ac:spMk id="115" creationId="{9FB1133A-FDA1-65D3-A4A2-902F028AA480}"/>
          </ac:spMkLst>
        </pc:spChg>
        <pc:spChg chg="mod">
          <ac:chgData name="Molnar, Ethan (molnarem)" userId="c3c4d959-5156-40da-96eb-94c7cf2c35cd" providerId="ADAL" clId="{482EE544-19AC-427E-BA13-47B0DBE60D2B}" dt="2024-02-05T03:26:11.545" v="2425" actId="571"/>
          <ac:spMkLst>
            <pc:docMk/>
            <pc:sldMk cId="187463540" sldId="289"/>
            <ac:spMk id="116" creationId="{2A1F62C0-D215-942E-90EF-3E0091951F8C}"/>
          </ac:spMkLst>
        </pc:spChg>
        <pc:spChg chg="mod">
          <ac:chgData name="Molnar, Ethan (molnarem)" userId="c3c4d959-5156-40da-96eb-94c7cf2c35cd" providerId="ADAL" clId="{482EE544-19AC-427E-BA13-47B0DBE60D2B}" dt="2024-02-05T03:26:11.545" v="2425" actId="571"/>
          <ac:spMkLst>
            <pc:docMk/>
            <pc:sldMk cId="187463540" sldId="289"/>
            <ac:spMk id="118" creationId="{7DF1653C-9FFB-48AA-BA7C-1BF5F458EBD1}"/>
          </ac:spMkLst>
        </pc:spChg>
        <pc:spChg chg="mod">
          <ac:chgData name="Molnar, Ethan (molnarem)" userId="c3c4d959-5156-40da-96eb-94c7cf2c35cd" providerId="ADAL" clId="{482EE544-19AC-427E-BA13-47B0DBE60D2B}" dt="2024-02-05T03:26:11.545" v="2425" actId="571"/>
          <ac:spMkLst>
            <pc:docMk/>
            <pc:sldMk cId="187463540" sldId="289"/>
            <ac:spMk id="119" creationId="{9250D0DA-9D44-E87B-C7E2-93E3709B77F2}"/>
          </ac:spMkLst>
        </pc:spChg>
        <pc:spChg chg="mod">
          <ac:chgData name="Molnar, Ethan (molnarem)" userId="c3c4d959-5156-40da-96eb-94c7cf2c35cd" providerId="ADAL" clId="{482EE544-19AC-427E-BA13-47B0DBE60D2B}" dt="2024-02-05T03:26:11.545" v="2425" actId="571"/>
          <ac:spMkLst>
            <pc:docMk/>
            <pc:sldMk cId="187463540" sldId="289"/>
            <ac:spMk id="121" creationId="{D6E0AC5B-536E-032E-0C88-495C0AD658A7}"/>
          </ac:spMkLst>
        </pc:spChg>
        <pc:spChg chg="mod">
          <ac:chgData name="Molnar, Ethan (molnarem)" userId="c3c4d959-5156-40da-96eb-94c7cf2c35cd" providerId="ADAL" clId="{482EE544-19AC-427E-BA13-47B0DBE60D2B}" dt="2024-02-05T03:26:11.545" v="2425" actId="571"/>
          <ac:spMkLst>
            <pc:docMk/>
            <pc:sldMk cId="187463540" sldId="289"/>
            <ac:spMk id="122" creationId="{5D695AEF-E8FD-39AC-8648-D18E622C995F}"/>
          </ac:spMkLst>
        </pc:spChg>
        <pc:spChg chg="mod">
          <ac:chgData name="Molnar, Ethan (molnarem)" userId="c3c4d959-5156-40da-96eb-94c7cf2c35cd" providerId="ADAL" clId="{482EE544-19AC-427E-BA13-47B0DBE60D2B}" dt="2024-02-05T03:26:11.545" v="2425" actId="571"/>
          <ac:spMkLst>
            <pc:docMk/>
            <pc:sldMk cId="187463540" sldId="289"/>
            <ac:spMk id="126" creationId="{C1C45121-DEBD-2437-4A02-290FCFE39196}"/>
          </ac:spMkLst>
        </pc:spChg>
        <pc:spChg chg="mod">
          <ac:chgData name="Molnar, Ethan (molnarem)" userId="c3c4d959-5156-40da-96eb-94c7cf2c35cd" providerId="ADAL" clId="{482EE544-19AC-427E-BA13-47B0DBE60D2B}" dt="2024-02-05T03:26:11.545" v="2425" actId="571"/>
          <ac:spMkLst>
            <pc:docMk/>
            <pc:sldMk cId="187463540" sldId="289"/>
            <ac:spMk id="127" creationId="{88ECDF13-74B6-4F75-D78B-ECF34466AA7F}"/>
          </ac:spMkLst>
        </pc:spChg>
        <pc:spChg chg="mod">
          <ac:chgData name="Molnar, Ethan (molnarem)" userId="c3c4d959-5156-40da-96eb-94c7cf2c35cd" providerId="ADAL" clId="{482EE544-19AC-427E-BA13-47B0DBE60D2B}" dt="2024-02-05T03:26:11.545" v="2425" actId="571"/>
          <ac:spMkLst>
            <pc:docMk/>
            <pc:sldMk cId="187463540" sldId="289"/>
            <ac:spMk id="128" creationId="{37776A88-2AB3-73CE-435D-32BB2F797E59}"/>
          </ac:spMkLst>
        </pc:spChg>
        <pc:spChg chg="mod">
          <ac:chgData name="Molnar, Ethan (molnarem)" userId="c3c4d959-5156-40da-96eb-94c7cf2c35cd" providerId="ADAL" clId="{482EE544-19AC-427E-BA13-47B0DBE60D2B}" dt="2024-02-05T03:26:11.545" v="2425" actId="571"/>
          <ac:spMkLst>
            <pc:docMk/>
            <pc:sldMk cId="187463540" sldId="289"/>
            <ac:spMk id="129" creationId="{7DB19546-A45B-B781-FD96-140C10B29147}"/>
          </ac:spMkLst>
        </pc:spChg>
        <pc:spChg chg="mod">
          <ac:chgData name="Molnar, Ethan (molnarem)" userId="c3c4d959-5156-40da-96eb-94c7cf2c35cd" providerId="ADAL" clId="{482EE544-19AC-427E-BA13-47B0DBE60D2B}" dt="2024-02-05T04:20:40.447" v="2890" actId="165"/>
          <ac:spMkLst>
            <pc:docMk/>
            <pc:sldMk cId="187463540" sldId="289"/>
            <ac:spMk id="135" creationId="{B9F1F7C7-DBE5-5C4F-92BE-F99A48038BB0}"/>
          </ac:spMkLst>
        </pc:spChg>
        <pc:spChg chg="del mod">
          <ac:chgData name="Molnar, Ethan (molnarem)" userId="c3c4d959-5156-40da-96eb-94c7cf2c35cd" providerId="ADAL" clId="{482EE544-19AC-427E-BA13-47B0DBE60D2B}" dt="2024-02-05T04:20:46.741" v="2894" actId="478"/>
          <ac:spMkLst>
            <pc:docMk/>
            <pc:sldMk cId="187463540" sldId="289"/>
            <ac:spMk id="136" creationId="{674C7BD1-AFC1-2764-46F8-03C9B91DC5BE}"/>
          </ac:spMkLst>
        </pc:spChg>
        <pc:spChg chg="mod">
          <ac:chgData name="Molnar, Ethan (molnarem)" userId="c3c4d959-5156-40da-96eb-94c7cf2c35cd" providerId="ADAL" clId="{482EE544-19AC-427E-BA13-47B0DBE60D2B}" dt="2024-02-05T04:20:40.447" v="2890" actId="165"/>
          <ac:spMkLst>
            <pc:docMk/>
            <pc:sldMk cId="187463540" sldId="289"/>
            <ac:spMk id="140" creationId="{D6A20DAF-7C35-2D2C-C760-A81AE4CC9573}"/>
          </ac:spMkLst>
        </pc:spChg>
        <pc:spChg chg="mod">
          <ac:chgData name="Molnar, Ethan (molnarem)" userId="c3c4d959-5156-40da-96eb-94c7cf2c35cd" providerId="ADAL" clId="{482EE544-19AC-427E-BA13-47B0DBE60D2B}" dt="2024-02-05T04:20:40.447" v="2890" actId="165"/>
          <ac:spMkLst>
            <pc:docMk/>
            <pc:sldMk cId="187463540" sldId="289"/>
            <ac:spMk id="141" creationId="{D27BCF4C-4C48-8AC6-4CDC-924711D61184}"/>
          </ac:spMkLst>
        </pc:spChg>
        <pc:spChg chg="mod">
          <ac:chgData name="Molnar, Ethan (molnarem)" userId="c3c4d959-5156-40da-96eb-94c7cf2c35cd" providerId="ADAL" clId="{482EE544-19AC-427E-BA13-47B0DBE60D2B}" dt="2024-02-05T04:20:40.447" v="2890" actId="165"/>
          <ac:spMkLst>
            <pc:docMk/>
            <pc:sldMk cId="187463540" sldId="289"/>
            <ac:spMk id="142" creationId="{CBFE9EE9-DE47-37AD-B693-B87F8F07CEEA}"/>
          </ac:spMkLst>
        </pc:spChg>
        <pc:spChg chg="mod">
          <ac:chgData name="Molnar, Ethan (molnarem)" userId="c3c4d959-5156-40da-96eb-94c7cf2c35cd" providerId="ADAL" clId="{482EE544-19AC-427E-BA13-47B0DBE60D2B}" dt="2024-02-05T04:20:40.447" v="2890" actId="165"/>
          <ac:spMkLst>
            <pc:docMk/>
            <pc:sldMk cId="187463540" sldId="289"/>
            <ac:spMk id="143" creationId="{6EDD691F-6D28-EE94-884A-4B1A83D5A811}"/>
          </ac:spMkLst>
        </pc:spChg>
        <pc:spChg chg="mod">
          <ac:chgData name="Molnar, Ethan (molnarem)" userId="c3c4d959-5156-40da-96eb-94c7cf2c35cd" providerId="ADAL" clId="{482EE544-19AC-427E-BA13-47B0DBE60D2B}" dt="2024-02-05T04:20:40.447" v="2890" actId="165"/>
          <ac:spMkLst>
            <pc:docMk/>
            <pc:sldMk cId="187463540" sldId="289"/>
            <ac:spMk id="144" creationId="{71A0075B-4B32-A83D-816D-90643012A158}"/>
          </ac:spMkLst>
        </pc:spChg>
        <pc:spChg chg="mod">
          <ac:chgData name="Molnar, Ethan (molnarem)" userId="c3c4d959-5156-40da-96eb-94c7cf2c35cd" providerId="ADAL" clId="{482EE544-19AC-427E-BA13-47B0DBE60D2B}" dt="2024-02-05T04:20:40.447" v="2890" actId="165"/>
          <ac:spMkLst>
            <pc:docMk/>
            <pc:sldMk cId="187463540" sldId="289"/>
            <ac:spMk id="145" creationId="{42C88BD6-629C-D716-7D98-8D9B2912537A}"/>
          </ac:spMkLst>
        </pc:spChg>
        <pc:spChg chg="mod">
          <ac:chgData name="Molnar, Ethan (molnarem)" userId="c3c4d959-5156-40da-96eb-94c7cf2c35cd" providerId="ADAL" clId="{482EE544-19AC-427E-BA13-47B0DBE60D2B}" dt="2024-02-05T03:47:42.925" v="2589" actId="165"/>
          <ac:spMkLst>
            <pc:docMk/>
            <pc:sldMk cId="187463540" sldId="289"/>
            <ac:spMk id="148" creationId="{30FE17A5-A73B-213F-0A82-2827168B17B4}"/>
          </ac:spMkLst>
        </pc:spChg>
        <pc:spChg chg="mod">
          <ac:chgData name="Molnar, Ethan (molnarem)" userId="c3c4d959-5156-40da-96eb-94c7cf2c35cd" providerId="ADAL" clId="{482EE544-19AC-427E-BA13-47B0DBE60D2B}" dt="2024-02-05T03:47:42.925" v="2589" actId="165"/>
          <ac:spMkLst>
            <pc:docMk/>
            <pc:sldMk cId="187463540" sldId="289"/>
            <ac:spMk id="149" creationId="{9D7751ED-B85E-B72A-0DF5-7B0BF41E53F7}"/>
          </ac:spMkLst>
        </pc:spChg>
        <pc:spChg chg="mod">
          <ac:chgData name="Molnar, Ethan (molnarem)" userId="c3c4d959-5156-40da-96eb-94c7cf2c35cd" providerId="ADAL" clId="{482EE544-19AC-427E-BA13-47B0DBE60D2B}" dt="2024-02-05T03:47:42.925" v="2589" actId="165"/>
          <ac:spMkLst>
            <pc:docMk/>
            <pc:sldMk cId="187463540" sldId="289"/>
            <ac:spMk id="150" creationId="{508AE698-8FB7-1D70-7F82-2390EA0F562A}"/>
          </ac:spMkLst>
        </pc:spChg>
        <pc:spChg chg="mod">
          <ac:chgData name="Molnar, Ethan (molnarem)" userId="c3c4d959-5156-40da-96eb-94c7cf2c35cd" providerId="ADAL" clId="{482EE544-19AC-427E-BA13-47B0DBE60D2B}" dt="2024-02-05T03:47:42.925" v="2589" actId="165"/>
          <ac:spMkLst>
            <pc:docMk/>
            <pc:sldMk cId="187463540" sldId="289"/>
            <ac:spMk id="151" creationId="{008A521B-8C11-F190-3666-892771DD87B0}"/>
          </ac:spMkLst>
        </pc:spChg>
        <pc:spChg chg="del mod topLvl">
          <ac:chgData name="Molnar, Ethan (molnarem)" userId="c3c4d959-5156-40da-96eb-94c7cf2c35cd" providerId="ADAL" clId="{482EE544-19AC-427E-BA13-47B0DBE60D2B}" dt="2024-02-05T04:20:45.158" v="2892" actId="478"/>
          <ac:spMkLst>
            <pc:docMk/>
            <pc:sldMk cId="187463540" sldId="289"/>
            <ac:spMk id="152" creationId="{02A724B7-537E-7D25-5425-0B307AAD2472}"/>
          </ac:spMkLst>
        </pc:spChg>
        <pc:spChg chg="del mod topLvl">
          <ac:chgData name="Molnar, Ethan (molnarem)" userId="c3c4d959-5156-40da-96eb-94c7cf2c35cd" providerId="ADAL" clId="{482EE544-19AC-427E-BA13-47B0DBE60D2B}" dt="2024-02-05T04:20:44.607" v="2891" actId="478"/>
          <ac:spMkLst>
            <pc:docMk/>
            <pc:sldMk cId="187463540" sldId="289"/>
            <ac:spMk id="153" creationId="{A16FDEC2-B949-0BD7-1CE8-57E396BB08CC}"/>
          </ac:spMkLst>
        </pc:spChg>
        <pc:spChg chg="del mod">
          <ac:chgData name="Molnar, Ethan (molnarem)" userId="c3c4d959-5156-40da-96eb-94c7cf2c35cd" providerId="ADAL" clId="{482EE544-19AC-427E-BA13-47B0DBE60D2B}" dt="2024-02-05T04:20:58.126" v="2906" actId="478"/>
          <ac:spMkLst>
            <pc:docMk/>
            <pc:sldMk cId="187463540" sldId="289"/>
            <ac:spMk id="162" creationId="{02E2FBD5-8131-357B-534E-ECBFB2686E55}"/>
          </ac:spMkLst>
        </pc:spChg>
        <pc:spChg chg="del mod topLvl">
          <ac:chgData name="Molnar, Ethan (molnarem)" userId="c3c4d959-5156-40da-96eb-94c7cf2c35cd" providerId="ADAL" clId="{482EE544-19AC-427E-BA13-47B0DBE60D2B}" dt="2024-02-05T04:20:59.578" v="2907" actId="478"/>
          <ac:spMkLst>
            <pc:docMk/>
            <pc:sldMk cId="187463540" sldId="289"/>
            <ac:spMk id="163" creationId="{F915352A-30A9-6065-3CED-4EB195FA819E}"/>
          </ac:spMkLst>
        </pc:spChg>
        <pc:spChg chg="del mod">
          <ac:chgData name="Molnar, Ethan (molnarem)" userId="c3c4d959-5156-40da-96eb-94c7cf2c35cd" providerId="ADAL" clId="{482EE544-19AC-427E-BA13-47B0DBE60D2B}" dt="2024-02-05T04:20:57.086" v="2905" actId="478"/>
          <ac:spMkLst>
            <pc:docMk/>
            <pc:sldMk cId="187463540" sldId="289"/>
            <ac:spMk id="164" creationId="{96C8F7BC-D4D4-A1CB-0EE9-B47D2135A10D}"/>
          </ac:spMkLst>
        </pc:spChg>
        <pc:spChg chg="del mod topLvl">
          <ac:chgData name="Molnar, Ethan (molnarem)" userId="c3c4d959-5156-40da-96eb-94c7cf2c35cd" providerId="ADAL" clId="{482EE544-19AC-427E-BA13-47B0DBE60D2B}" dt="2024-02-05T04:21:00.584" v="2908" actId="478"/>
          <ac:spMkLst>
            <pc:docMk/>
            <pc:sldMk cId="187463540" sldId="289"/>
            <ac:spMk id="165" creationId="{28B00601-5453-702B-FF5A-A189D0FDA564}"/>
          </ac:spMkLst>
        </pc:spChg>
        <pc:spChg chg="mod">
          <ac:chgData name="Molnar, Ethan (molnarem)" userId="c3c4d959-5156-40da-96eb-94c7cf2c35cd" providerId="ADAL" clId="{482EE544-19AC-427E-BA13-47B0DBE60D2B}" dt="2024-02-05T04:20:40.447" v="2890" actId="165"/>
          <ac:spMkLst>
            <pc:docMk/>
            <pc:sldMk cId="187463540" sldId="289"/>
            <ac:spMk id="166" creationId="{86F4F1DE-977B-C06F-DBCB-AF3A901B6436}"/>
          </ac:spMkLst>
        </pc:spChg>
        <pc:spChg chg="mod">
          <ac:chgData name="Molnar, Ethan (molnarem)" userId="c3c4d959-5156-40da-96eb-94c7cf2c35cd" providerId="ADAL" clId="{482EE544-19AC-427E-BA13-47B0DBE60D2B}" dt="2024-02-05T04:20:40.447" v="2890" actId="165"/>
          <ac:spMkLst>
            <pc:docMk/>
            <pc:sldMk cId="187463540" sldId="289"/>
            <ac:spMk id="167" creationId="{792DFE52-42FD-354C-8E22-F57CC8A6BCF2}"/>
          </ac:spMkLst>
        </pc:spChg>
        <pc:spChg chg="mod">
          <ac:chgData name="Molnar, Ethan (molnarem)" userId="c3c4d959-5156-40da-96eb-94c7cf2c35cd" providerId="ADAL" clId="{482EE544-19AC-427E-BA13-47B0DBE60D2B}" dt="2024-02-05T04:20:40.447" v="2890" actId="165"/>
          <ac:spMkLst>
            <pc:docMk/>
            <pc:sldMk cId="187463540" sldId="289"/>
            <ac:spMk id="168" creationId="{7A66C7BF-F523-2515-D70B-56F2AB76E43C}"/>
          </ac:spMkLst>
        </pc:spChg>
        <pc:spChg chg="mod">
          <ac:chgData name="Molnar, Ethan (molnarem)" userId="c3c4d959-5156-40da-96eb-94c7cf2c35cd" providerId="ADAL" clId="{482EE544-19AC-427E-BA13-47B0DBE60D2B}" dt="2024-02-05T04:20:51.797" v="2900" actId="6549"/>
          <ac:spMkLst>
            <pc:docMk/>
            <pc:sldMk cId="187463540" sldId="289"/>
            <ac:spMk id="169" creationId="{F2A8A1CD-EAE0-E638-5ED9-F9C3CBB7E544}"/>
          </ac:spMkLst>
        </pc:spChg>
        <pc:spChg chg="mod">
          <ac:chgData name="Molnar, Ethan (molnarem)" userId="c3c4d959-5156-40da-96eb-94c7cf2c35cd" providerId="ADAL" clId="{482EE544-19AC-427E-BA13-47B0DBE60D2B}" dt="2024-02-05T04:20:40.447" v="2890" actId="165"/>
          <ac:spMkLst>
            <pc:docMk/>
            <pc:sldMk cId="187463540" sldId="289"/>
            <ac:spMk id="170" creationId="{119D0598-6399-933A-F476-85DE4BF333B9}"/>
          </ac:spMkLst>
        </pc:spChg>
        <pc:spChg chg="mod">
          <ac:chgData name="Molnar, Ethan (molnarem)" userId="c3c4d959-5156-40da-96eb-94c7cf2c35cd" providerId="ADAL" clId="{482EE544-19AC-427E-BA13-47B0DBE60D2B}" dt="2024-02-05T04:20:40.447" v="2890" actId="165"/>
          <ac:spMkLst>
            <pc:docMk/>
            <pc:sldMk cId="187463540" sldId="289"/>
            <ac:spMk id="171" creationId="{25BBB888-CA59-2501-1525-8A3E52494DA2}"/>
          </ac:spMkLst>
        </pc:spChg>
        <pc:spChg chg="del mod topLvl">
          <ac:chgData name="Molnar, Ethan (molnarem)" userId="c3c4d959-5156-40da-96eb-94c7cf2c35cd" providerId="ADAL" clId="{482EE544-19AC-427E-BA13-47B0DBE60D2B}" dt="2024-02-05T04:20:51.130" v="2899" actId="478"/>
          <ac:spMkLst>
            <pc:docMk/>
            <pc:sldMk cId="187463540" sldId="289"/>
            <ac:spMk id="172" creationId="{1317EA28-D0D0-28DE-B953-FE750F226006}"/>
          </ac:spMkLst>
        </pc:spChg>
        <pc:spChg chg="del mod topLvl">
          <ac:chgData name="Molnar, Ethan (molnarem)" userId="c3c4d959-5156-40da-96eb-94c7cf2c35cd" providerId="ADAL" clId="{482EE544-19AC-427E-BA13-47B0DBE60D2B}" dt="2024-02-05T04:20:54.666" v="2904" actId="478"/>
          <ac:spMkLst>
            <pc:docMk/>
            <pc:sldMk cId="187463540" sldId="289"/>
            <ac:spMk id="173" creationId="{45EC5B69-B46B-9FBF-BC5B-5F86E5BD0A81}"/>
          </ac:spMkLst>
        </pc:spChg>
        <pc:spChg chg="mod">
          <ac:chgData name="Molnar, Ethan (molnarem)" userId="c3c4d959-5156-40da-96eb-94c7cf2c35cd" providerId="ADAL" clId="{482EE544-19AC-427E-BA13-47B0DBE60D2B}" dt="2024-02-05T04:20:40.447" v="2890" actId="165"/>
          <ac:spMkLst>
            <pc:docMk/>
            <pc:sldMk cId="187463540" sldId="289"/>
            <ac:spMk id="179" creationId="{ECE92E5B-D113-F25F-87D6-86015F2C678D}"/>
          </ac:spMkLst>
        </pc:spChg>
        <pc:spChg chg="mod">
          <ac:chgData name="Molnar, Ethan (molnarem)" userId="c3c4d959-5156-40da-96eb-94c7cf2c35cd" providerId="ADAL" clId="{482EE544-19AC-427E-BA13-47B0DBE60D2B}" dt="2024-02-05T04:20:40.447" v="2890" actId="165"/>
          <ac:spMkLst>
            <pc:docMk/>
            <pc:sldMk cId="187463540" sldId="289"/>
            <ac:spMk id="180" creationId="{207E55C7-FE0F-F709-E54A-79DE4A29276B}"/>
          </ac:spMkLst>
        </pc:spChg>
        <pc:spChg chg="del mod">
          <ac:chgData name="Molnar, Ethan (molnarem)" userId="c3c4d959-5156-40da-96eb-94c7cf2c35cd" providerId="ADAL" clId="{482EE544-19AC-427E-BA13-47B0DBE60D2B}" dt="2024-02-05T04:03:01.021" v="2733" actId="478"/>
          <ac:spMkLst>
            <pc:docMk/>
            <pc:sldMk cId="187463540" sldId="289"/>
            <ac:spMk id="181" creationId="{30FE17A5-A73B-213F-0A82-2827168B17B4}"/>
          </ac:spMkLst>
        </pc:spChg>
        <pc:spChg chg="del mod">
          <ac:chgData name="Molnar, Ethan (molnarem)" userId="c3c4d959-5156-40da-96eb-94c7cf2c35cd" providerId="ADAL" clId="{482EE544-19AC-427E-BA13-47B0DBE60D2B}" dt="2024-02-05T04:03:01.021" v="2733" actId="478"/>
          <ac:spMkLst>
            <pc:docMk/>
            <pc:sldMk cId="187463540" sldId="289"/>
            <ac:spMk id="182" creationId="{9D7751ED-B85E-B72A-0DF5-7B0BF41E53F7}"/>
          </ac:spMkLst>
        </pc:spChg>
        <pc:spChg chg="mod">
          <ac:chgData name="Molnar, Ethan (molnarem)" userId="c3c4d959-5156-40da-96eb-94c7cf2c35cd" providerId="ADAL" clId="{482EE544-19AC-427E-BA13-47B0DBE60D2B}" dt="2024-02-05T04:20:40.447" v="2890" actId="165"/>
          <ac:spMkLst>
            <pc:docMk/>
            <pc:sldMk cId="187463540" sldId="289"/>
            <ac:spMk id="183" creationId="{508AE698-8FB7-1D70-7F82-2390EA0F562A}"/>
          </ac:spMkLst>
        </pc:spChg>
        <pc:spChg chg="mod">
          <ac:chgData name="Molnar, Ethan (molnarem)" userId="c3c4d959-5156-40da-96eb-94c7cf2c35cd" providerId="ADAL" clId="{482EE544-19AC-427E-BA13-47B0DBE60D2B}" dt="2024-02-05T04:20:40.447" v="2890" actId="165"/>
          <ac:spMkLst>
            <pc:docMk/>
            <pc:sldMk cId="187463540" sldId="289"/>
            <ac:spMk id="184" creationId="{008A521B-8C11-F190-3666-892771DD87B0}"/>
          </ac:spMkLst>
        </pc:spChg>
        <pc:spChg chg="add del mod">
          <ac:chgData name="Molnar, Ethan (molnarem)" userId="c3c4d959-5156-40da-96eb-94c7cf2c35cd" providerId="ADAL" clId="{482EE544-19AC-427E-BA13-47B0DBE60D2B}" dt="2024-02-05T04:02:55.420" v="2732" actId="21"/>
          <ac:spMkLst>
            <pc:docMk/>
            <pc:sldMk cId="187463540" sldId="289"/>
            <ac:spMk id="186" creationId="{899B1F87-5302-1B6E-6999-D8D4049B88AC}"/>
          </ac:spMkLst>
        </pc:spChg>
        <pc:spChg chg="add del mod">
          <ac:chgData name="Molnar, Ethan (molnarem)" userId="c3c4d959-5156-40da-96eb-94c7cf2c35cd" providerId="ADAL" clId="{482EE544-19AC-427E-BA13-47B0DBE60D2B}" dt="2024-02-05T04:02:55.420" v="2732" actId="21"/>
          <ac:spMkLst>
            <pc:docMk/>
            <pc:sldMk cId="187463540" sldId="289"/>
            <ac:spMk id="187" creationId="{52F366C1-AB0C-32EF-3261-0BEE3C687268}"/>
          </ac:spMkLst>
        </pc:spChg>
        <pc:spChg chg="add del mod topLvl">
          <ac:chgData name="Molnar, Ethan (molnarem)" userId="c3c4d959-5156-40da-96eb-94c7cf2c35cd" providerId="ADAL" clId="{482EE544-19AC-427E-BA13-47B0DBE60D2B}" dt="2024-02-05T04:20:49.914" v="2898" actId="478"/>
          <ac:spMkLst>
            <pc:docMk/>
            <pc:sldMk cId="187463540" sldId="289"/>
            <ac:spMk id="188" creationId="{899B1F87-5302-1B6E-6999-D8D4049B88AC}"/>
          </ac:spMkLst>
        </pc:spChg>
        <pc:spChg chg="add del mod topLvl">
          <ac:chgData name="Molnar, Ethan (molnarem)" userId="c3c4d959-5156-40da-96eb-94c7cf2c35cd" providerId="ADAL" clId="{482EE544-19AC-427E-BA13-47B0DBE60D2B}" dt="2024-02-05T04:20:48.862" v="2897" actId="478"/>
          <ac:spMkLst>
            <pc:docMk/>
            <pc:sldMk cId="187463540" sldId="289"/>
            <ac:spMk id="189" creationId="{52F366C1-AB0C-32EF-3261-0BEE3C687268}"/>
          </ac:spMkLst>
        </pc:spChg>
        <pc:spChg chg="add del mod">
          <ac:chgData name="Molnar, Ethan (molnarem)" userId="c3c4d959-5156-40da-96eb-94c7cf2c35cd" providerId="ADAL" clId="{482EE544-19AC-427E-BA13-47B0DBE60D2B}" dt="2024-02-05T04:21:04.935" v="2911" actId="478"/>
          <ac:spMkLst>
            <pc:docMk/>
            <pc:sldMk cId="187463540" sldId="289"/>
            <ac:spMk id="190" creationId="{6D78CD18-AAF4-9C01-EA50-3B5F9B76F110}"/>
          </ac:spMkLst>
        </pc:spChg>
        <pc:spChg chg="add mod">
          <ac:chgData name="Molnar, Ethan (molnarem)" userId="c3c4d959-5156-40da-96eb-94c7cf2c35cd" providerId="ADAL" clId="{482EE544-19AC-427E-BA13-47B0DBE60D2B}" dt="2024-02-05T04:06:56.371" v="2823" actId="14100"/>
          <ac:spMkLst>
            <pc:docMk/>
            <pc:sldMk cId="187463540" sldId="289"/>
            <ac:spMk id="192" creationId="{EE8E78A1-1DF3-6B6F-CE0A-9030DA22AB4F}"/>
          </ac:spMkLst>
        </pc:spChg>
        <pc:spChg chg="add del mod">
          <ac:chgData name="Molnar, Ethan (molnarem)" userId="c3c4d959-5156-40da-96eb-94c7cf2c35cd" providerId="ADAL" clId="{482EE544-19AC-427E-BA13-47B0DBE60D2B}" dt="2024-02-05T04:21:04.131" v="2910" actId="478"/>
          <ac:spMkLst>
            <pc:docMk/>
            <pc:sldMk cId="187463540" sldId="289"/>
            <ac:spMk id="193" creationId="{AEC1C66A-B42D-A203-7564-67ABE48A9D14}"/>
          </ac:spMkLst>
        </pc:spChg>
        <pc:spChg chg="add mod">
          <ac:chgData name="Molnar, Ethan (molnarem)" userId="c3c4d959-5156-40da-96eb-94c7cf2c35cd" providerId="ADAL" clId="{482EE544-19AC-427E-BA13-47B0DBE60D2B}" dt="2024-02-05T04:31:31.555" v="3045" actId="34135"/>
          <ac:spMkLst>
            <pc:docMk/>
            <pc:sldMk cId="187463540" sldId="289"/>
            <ac:spMk id="194" creationId="{49B49B5E-7BFF-C9A8-51F1-2A4BE3CFD391}"/>
          </ac:spMkLst>
        </pc:spChg>
        <pc:spChg chg="add mod">
          <ac:chgData name="Molnar, Ethan (molnarem)" userId="c3c4d959-5156-40da-96eb-94c7cf2c35cd" providerId="ADAL" clId="{482EE544-19AC-427E-BA13-47B0DBE60D2B}" dt="2024-02-05T04:31:31.555" v="3045" actId="34135"/>
          <ac:spMkLst>
            <pc:docMk/>
            <pc:sldMk cId="187463540" sldId="289"/>
            <ac:spMk id="195" creationId="{21CB3109-8360-6966-5122-59BC11F6F141}"/>
          </ac:spMkLst>
        </pc:spChg>
        <pc:spChg chg="add mod">
          <ac:chgData name="Molnar, Ethan (molnarem)" userId="c3c4d959-5156-40da-96eb-94c7cf2c35cd" providerId="ADAL" clId="{482EE544-19AC-427E-BA13-47B0DBE60D2B}" dt="2024-02-05T04:31:31.555" v="3045" actId="34135"/>
          <ac:spMkLst>
            <pc:docMk/>
            <pc:sldMk cId="187463540" sldId="289"/>
            <ac:spMk id="196" creationId="{621CED9E-36B8-FD1F-2119-6B238E96346B}"/>
          </ac:spMkLst>
        </pc:spChg>
        <pc:spChg chg="add mod">
          <ac:chgData name="Molnar, Ethan (molnarem)" userId="c3c4d959-5156-40da-96eb-94c7cf2c35cd" providerId="ADAL" clId="{482EE544-19AC-427E-BA13-47B0DBE60D2B}" dt="2024-02-05T04:31:31.555" v="3045" actId="34135"/>
          <ac:spMkLst>
            <pc:docMk/>
            <pc:sldMk cId="187463540" sldId="289"/>
            <ac:spMk id="197" creationId="{D97EA8FD-962F-D7C1-F365-26E7936497F0}"/>
          </ac:spMkLst>
        </pc:spChg>
        <pc:spChg chg="add mod">
          <ac:chgData name="Molnar, Ethan (molnarem)" userId="c3c4d959-5156-40da-96eb-94c7cf2c35cd" providerId="ADAL" clId="{482EE544-19AC-427E-BA13-47B0DBE60D2B}" dt="2024-02-05T04:31:31.555" v="3045" actId="34135"/>
          <ac:spMkLst>
            <pc:docMk/>
            <pc:sldMk cId="187463540" sldId="289"/>
            <ac:spMk id="198" creationId="{81E13931-B982-6875-787F-9BAD9B41808F}"/>
          </ac:spMkLst>
        </pc:spChg>
        <pc:spChg chg="add mod">
          <ac:chgData name="Molnar, Ethan (molnarem)" userId="c3c4d959-5156-40da-96eb-94c7cf2c35cd" providerId="ADAL" clId="{482EE544-19AC-427E-BA13-47B0DBE60D2B}" dt="2024-02-05T04:31:31.555" v="3045" actId="34135"/>
          <ac:spMkLst>
            <pc:docMk/>
            <pc:sldMk cId="187463540" sldId="289"/>
            <ac:spMk id="199" creationId="{5B22DE92-2A1B-BA5C-4B5E-9AEAEC4B8EF5}"/>
          </ac:spMkLst>
        </pc:spChg>
        <pc:spChg chg="add mod">
          <ac:chgData name="Molnar, Ethan (molnarem)" userId="c3c4d959-5156-40da-96eb-94c7cf2c35cd" providerId="ADAL" clId="{482EE544-19AC-427E-BA13-47B0DBE60D2B}" dt="2024-02-05T04:31:31.555" v="3045" actId="34135"/>
          <ac:spMkLst>
            <pc:docMk/>
            <pc:sldMk cId="187463540" sldId="289"/>
            <ac:spMk id="200" creationId="{82D70A82-D58B-AB64-B21F-A2AC92AF7559}"/>
          </ac:spMkLst>
        </pc:spChg>
        <pc:spChg chg="mod">
          <ac:chgData name="Molnar, Ethan (molnarem)" userId="c3c4d959-5156-40da-96eb-94c7cf2c35cd" providerId="ADAL" clId="{482EE544-19AC-427E-BA13-47B0DBE60D2B}" dt="2024-02-05T04:22:54.029" v="2931"/>
          <ac:spMkLst>
            <pc:docMk/>
            <pc:sldMk cId="187463540" sldId="289"/>
            <ac:spMk id="204" creationId="{6F360F54-5C96-7842-13BF-2E0541B6B6B1}"/>
          </ac:spMkLst>
        </pc:spChg>
        <pc:spChg chg="mod">
          <ac:chgData name="Molnar, Ethan (molnarem)" userId="c3c4d959-5156-40da-96eb-94c7cf2c35cd" providerId="ADAL" clId="{482EE544-19AC-427E-BA13-47B0DBE60D2B}" dt="2024-02-05T04:22:54.029" v="2931"/>
          <ac:spMkLst>
            <pc:docMk/>
            <pc:sldMk cId="187463540" sldId="289"/>
            <ac:spMk id="205" creationId="{F04AD903-6D1D-FEA5-C0ED-BA4C080DA671}"/>
          </ac:spMkLst>
        </pc:spChg>
        <pc:spChg chg="mod">
          <ac:chgData name="Molnar, Ethan (molnarem)" userId="c3c4d959-5156-40da-96eb-94c7cf2c35cd" providerId="ADAL" clId="{482EE544-19AC-427E-BA13-47B0DBE60D2B}" dt="2024-02-05T04:22:54.029" v="2931"/>
          <ac:spMkLst>
            <pc:docMk/>
            <pc:sldMk cId="187463540" sldId="289"/>
            <ac:spMk id="206" creationId="{C691A9C5-53A2-CAF1-37E0-713DC7F72716}"/>
          </ac:spMkLst>
        </pc:spChg>
        <pc:spChg chg="mod">
          <ac:chgData name="Molnar, Ethan (molnarem)" userId="c3c4d959-5156-40da-96eb-94c7cf2c35cd" providerId="ADAL" clId="{482EE544-19AC-427E-BA13-47B0DBE60D2B}" dt="2024-02-05T04:23:02.551" v="2933"/>
          <ac:spMkLst>
            <pc:docMk/>
            <pc:sldMk cId="187463540" sldId="289"/>
            <ac:spMk id="208" creationId="{D8C5B23D-7AC4-5DD3-4AAC-E4BA197310D9}"/>
          </ac:spMkLst>
        </pc:spChg>
        <pc:spChg chg="mod">
          <ac:chgData name="Molnar, Ethan (molnarem)" userId="c3c4d959-5156-40da-96eb-94c7cf2c35cd" providerId="ADAL" clId="{482EE544-19AC-427E-BA13-47B0DBE60D2B}" dt="2024-02-05T04:23:02.551" v="2933"/>
          <ac:spMkLst>
            <pc:docMk/>
            <pc:sldMk cId="187463540" sldId="289"/>
            <ac:spMk id="209" creationId="{6A429552-396F-DD7E-5764-1E1E973C2A1C}"/>
          </ac:spMkLst>
        </pc:spChg>
        <pc:spChg chg="mod">
          <ac:chgData name="Molnar, Ethan (molnarem)" userId="c3c4d959-5156-40da-96eb-94c7cf2c35cd" providerId="ADAL" clId="{482EE544-19AC-427E-BA13-47B0DBE60D2B}" dt="2024-02-05T04:23:02.551" v="2933"/>
          <ac:spMkLst>
            <pc:docMk/>
            <pc:sldMk cId="187463540" sldId="289"/>
            <ac:spMk id="210" creationId="{42292A1E-7B38-AA58-58C6-22FE1324C51D}"/>
          </ac:spMkLst>
        </pc:spChg>
        <pc:spChg chg="mod">
          <ac:chgData name="Molnar, Ethan (molnarem)" userId="c3c4d959-5156-40da-96eb-94c7cf2c35cd" providerId="ADAL" clId="{482EE544-19AC-427E-BA13-47B0DBE60D2B}" dt="2024-02-05T04:23:02.551" v="2933"/>
          <ac:spMkLst>
            <pc:docMk/>
            <pc:sldMk cId="187463540" sldId="289"/>
            <ac:spMk id="211" creationId="{490AA9BD-793C-8781-D6B7-643DD9EFC43F}"/>
          </ac:spMkLst>
        </pc:spChg>
        <pc:spChg chg="mod">
          <ac:chgData name="Molnar, Ethan (molnarem)" userId="c3c4d959-5156-40da-96eb-94c7cf2c35cd" providerId="ADAL" clId="{482EE544-19AC-427E-BA13-47B0DBE60D2B}" dt="2024-02-05T04:24:16.241" v="2947"/>
          <ac:spMkLst>
            <pc:docMk/>
            <pc:sldMk cId="187463540" sldId="289"/>
            <ac:spMk id="213" creationId="{111D906B-50BD-095C-4D51-016169BCA30C}"/>
          </ac:spMkLst>
        </pc:spChg>
        <pc:spChg chg="mod">
          <ac:chgData name="Molnar, Ethan (molnarem)" userId="c3c4d959-5156-40da-96eb-94c7cf2c35cd" providerId="ADAL" clId="{482EE544-19AC-427E-BA13-47B0DBE60D2B}" dt="2024-02-05T04:24:16.241" v="2947"/>
          <ac:spMkLst>
            <pc:docMk/>
            <pc:sldMk cId="187463540" sldId="289"/>
            <ac:spMk id="214" creationId="{84733C9B-5A5B-225F-BC2A-92B811865A04}"/>
          </ac:spMkLst>
        </pc:spChg>
        <pc:spChg chg="mod">
          <ac:chgData name="Molnar, Ethan (molnarem)" userId="c3c4d959-5156-40da-96eb-94c7cf2c35cd" providerId="ADAL" clId="{482EE544-19AC-427E-BA13-47B0DBE60D2B}" dt="2024-02-05T04:24:16.241" v="2947"/>
          <ac:spMkLst>
            <pc:docMk/>
            <pc:sldMk cId="187463540" sldId="289"/>
            <ac:spMk id="215" creationId="{41EEC801-017C-A43D-4C25-D1DF57A3A80C}"/>
          </ac:spMkLst>
        </pc:spChg>
        <pc:spChg chg="mod">
          <ac:chgData name="Molnar, Ethan (molnarem)" userId="c3c4d959-5156-40da-96eb-94c7cf2c35cd" providerId="ADAL" clId="{482EE544-19AC-427E-BA13-47B0DBE60D2B}" dt="2024-02-05T04:31:31.555" v="3045" actId="34135"/>
          <ac:spMkLst>
            <pc:docMk/>
            <pc:sldMk cId="187463540" sldId="289"/>
            <ac:spMk id="217" creationId="{1498CE50-0A4A-DA77-CB2B-2005782A763F}"/>
          </ac:spMkLst>
        </pc:spChg>
        <pc:spChg chg="mod">
          <ac:chgData name="Molnar, Ethan (molnarem)" userId="c3c4d959-5156-40da-96eb-94c7cf2c35cd" providerId="ADAL" clId="{482EE544-19AC-427E-BA13-47B0DBE60D2B}" dt="2024-02-05T04:31:31.555" v="3045" actId="34135"/>
          <ac:spMkLst>
            <pc:docMk/>
            <pc:sldMk cId="187463540" sldId="289"/>
            <ac:spMk id="218" creationId="{1EDBEC63-E12F-701A-946C-084681D7ED54}"/>
          </ac:spMkLst>
        </pc:spChg>
        <pc:spChg chg="mod">
          <ac:chgData name="Molnar, Ethan (molnarem)" userId="c3c4d959-5156-40da-96eb-94c7cf2c35cd" providerId="ADAL" clId="{482EE544-19AC-427E-BA13-47B0DBE60D2B}" dt="2024-02-05T04:31:31.555" v="3045" actId="34135"/>
          <ac:spMkLst>
            <pc:docMk/>
            <pc:sldMk cId="187463540" sldId="289"/>
            <ac:spMk id="219" creationId="{9D4F414A-3581-7720-8598-D8C45C45632C}"/>
          </ac:spMkLst>
        </pc:spChg>
        <pc:spChg chg="mod">
          <ac:chgData name="Molnar, Ethan (molnarem)" userId="c3c4d959-5156-40da-96eb-94c7cf2c35cd" providerId="ADAL" clId="{482EE544-19AC-427E-BA13-47B0DBE60D2B}" dt="2024-02-05T04:31:31.555" v="3045" actId="34135"/>
          <ac:spMkLst>
            <pc:docMk/>
            <pc:sldMk cId="187463540" sldId="289"/>
            <ac:spMk id="220" creationId="{523F6B85-E36D-8472-5F67-28FFA7D39027}"/>
          </ac:spMkLst>
        </pc:spChg>
        <pc:spChg chg="mod">
          <ac:chgData name="Molnar, Ethan (molnarem)" userId="c3c4d959-5156-40da-96eb-94c7cf2c35cd" providerId="ADAL" clId="{482EE544-19AC-427E-BA13-47B0DBE60D2B}" dt="2024-02-05T04:24:57.960" v="2954"/>
          <ac:spMkLst>
            <pc:docMk/>
            <pc:sldMk cId="187463540" sldId="289"/>
            <ac:spMk id="222" creationId="{D8FE35D0-39C7-EA34-C369-0473EB544800}"/>
          </ac:spMkLst>
        </pc:spChg>
        <pc:spChg chg="mod">
          <ac:chgData name="Molnar, Ethan (molnarem)" userId="c3c4d959-5156-40da-96eb-94c7cf2c35cd" providerId="ADAL" clId="{482EE544-19AC-427E-BA13-47B0DBE60D2B}" dt="2024-02-05T04:24:57.960" v="2954"/>
          <ac:spMkLst>
            <pc:docMk/>
            <pc:sldMk cId="187463540" sldId="289"/>
            <ac:spMk id="223" creationId="{78D107C2-4B69-F83F-0DE2-8E393BD3498C}"/>
          </ac:spMkLst>
        </pc:spChg>
        <pc:spChg chg="mod">
          <ac:chgData name="Molnar, Ethan (molnarem)" userId="c3c4d959-5156-40da-96eb-94c7cf2c35cd" providerId="ADAL" clId="{482EE544-19AC-427E-BA13-47B0DBE60D2B}" dt="2024-02-05T04:24:57.960" v="2954"/>
          <ac:spMkLst>
            <pc:docMk/>
            <pc:sldMk cId="187463540" sldId="289"/>
            <ac:spMk id="224" creationId="{68FD006B-7116-33D9-1AC3-A4D0515B8E1A}"/>
          </ac:spMkLst>
        </pc:spChg>
        <pc:spChg chg="mod">
          <ac:chgData name="Molnar, Ethan (molnarem)" userId="c3c4d959-5156-40da-96eb-94c7cf2c35cd" providerId="ADAL" clId="{482EE544-19AC-427E-BA13-47B0DBE60D2B}" dt="2024-02-05T04:31:31.555" v="3045" actId="34135"/>
          <ac:spMkLst>
            <pc:docMk/>
            <pc:sldMk cId="187463540" sldId="289"/>
            <ac:spMk id="226" creationId="{AB122DDB-6656-23B3-D193-D2A5203281C1}"/>
          </ac:spMkLst>
        </pc:spChg>
        <pc:spChg chg="mod">
          <ac:chgData name="Molnar, Ethan (molnarem)" userId="c3c4d959-5156-40da-96eb-94c7cf2c35cd" providerId="ADAL" clId="{482EE544-19AC-427E-BA13-47B0DBE60D2B}" dt="2024-02-05T04:31:31.555" v="3045" actId="34135"/>
          <ac:spMkLst>
            <pc:docMk/>
            <pc:sldMk cId="187463540" sldId="289"/>
            <ac:spMk id="227" creationId="{04CB8F6D-8FCC-C417-663C-302431626499}"/>
          </ac:spMkLst>
        </pc:spChg>
        <pc:spChg chg="mod">
          <ac:chgData name="Molnar, Ethan (molnarem)" userId="c3c4d959-5156-40da-96eb-94c7cf2c35cd" providerId="ADAL" clId="{482EE544-19AC-427E-BA13-47B0DBE60D2B}" dt="2024-02-05T04:31:31.555" v="3045" actId="34135"/>
          <ac:spMkLst>
            <pc:docMk/>
            <pc:sldMk cId="187463540" sldId="289"/>
            <ac:spMk id="228" creationId="{71A0FBFE-99C4-9296-86FB-4995D76C0CA6}"/>
          </ac:spMkLst>
        </pc:spChg>
        <pc:spChg chg="mod">
          <ac:chgData name="Molnar, Ethan (molnarem)" userId="c3c4d959-5156-40da-96eb-94c7cf2c35cd" providerId="ADAL" clId="{482EE544-19AC-427E-BA13-47B0DBE60D2B}" dt="2024-02-05T04:31:31.555" v="3045" actId="34135"/>
          <ac:spMkLst>
            <pc:docMk/>
            <pc:sldMk cId="187463540" sldId="289"/>
            <ac:spMk id="230" creationId="{4053656C-CC77-2BDA-BAF3-1AFA2159DE86}"/>
          </ac:spMkLst>
        </pc:spChg>
        <pc:spChg chg="mod">
          <ac:chgData name="Molnar, Ethan (molnarem)" userId="c3c4d959-5156-40da-96eb-94c7cf2c35cd" providerId="ADAL" clId="{482EE544-19AC-427E-BA13-47B0DBE60D2B}" dt="2024-02-05T04:31:31.555" v="3045" actId="34135"/>
          <ac:spMkLst>
            <pc:docMk/>
            <pc:sldMk cId="187463540" sldId="289"/>
            <ac:spMk id="231" creationId="{6D8A0E3C-B0CD-D827-F038-1107B68FE2A2}"/>
          </ac:spMkLst>
        </pc:spChg>
        <pc:spChg chg="del mod">
          <ac:chgData name="Molnar, Ethan (molnarem)" userId="c3c4d959-5156-40da-96eb-94c7cf2c35cd" providerId="ADAL" clId="{482EE544-19AC-427E-BA13-47B0DBE60D2B}" dt="2024-02-05T04:25:15.203" v="2961" actId="478"/>
          <ac:spMkLst>
            <pc:docMk/>
            <pc:sldMk cId="187463540" sldId="289"/>
            <ac:spMk id="232" creationId="{000592B4-E014-E6B8-D420-BD652EC324D7}"/>
          </ac:spMkLst>
        </pc:spChg>
        <pc:grpChg chg="add mod ord topLvl">
          <ac:chgData name="Molnar, Ethan (molnarem)" userId="c3c4d959-5156-40da-96eb-94c7cf2c35cd" providerId="ADAL" clId="{482EE544-19AC-427E-BA13-47B0DBE60D2B}" dt="2024-02-05T04:31:25.987" v="3044" actId="34135"/>
          <ac:grpSpMkLst>
            <pc:docMk/>
            <pc:sldMk cId="187463540" sldId="289"/>
            <ac:grpSpMk id="13" creationId="{6569C91E-81E2-D35D-50D1-F66C372DD634}"/>
          </ac:grpSpMkLst>
        </pc:grpChg>
        <pc:grpChg chg="add del mod">
          <ac:chgData name="Molnar, Ethan (molnarem)" userId="c3c4d959-5156-40da-96eb-94c7cf2c35cd" providerId="ADAL" clId="{482EE544-19AC-427E-BA13-47B0DBE60D2B}" dt="2024-02-05T01:25:42.946" v="1540" actId="478"/>
          <ac:grpSpMkLst>
            <pc:docMk/>
            <pc:sldMk cId="187463540" sldId="289"/>
            <ac:grpSpMk id="15" creationId="{7150483A-9712-80A3-6CFD-A3297FAFA3AB}"/>
          </ac:grpSpMkLst>
        </pc:grpChg>
        <pc:grpChg chg="add del mod">
          <ac:chgData name="Molnar, Ethan (molnarem)" userId="c3c4d959-5156-40da-96eb-94c7cf2c35cd" providerId="ADAL" clId="{482EE544-19AC-427E-BA13-47B0DBE60D2B}" dt="2024-02-05T01:25:08.879" v="1529" actId="478"/>
          <ac:grpSpMkLst>
            <pc:docMk/>
            <pc:sldMk cId="187463540" sldId="289"/>
            <ac:grpSpMk id="19" creationId="{757FF33B-AE65-0B9C-872F-4DFEE5F0E18D}"/>
          </ac:grpSpMkLst>
        </pc:grpChg>
        <pc:grpChg chg="add del mod">
          <ac:chgData name="Molnar, Ethan (molnarem)" userId="c3c4d959-5156-40da-96eb-94c7cf2c35cd" providerId="ADAL" clId="{482EE544-19AC-427E-BA13-47B0DBE60D2B}" dt="2024-02-05T01:21:58.129" v="1520" actId="478"/>
          <ac:grpSpMkLst>
            <pc:docMk/>
            <pc:sldMk cId="187463540" sldId="289"/>
            <ac:grpSpMk id="22" creationId="{D9925A05-B2DC-9A17-F05F-40CEB27CA595}"/>
          </ac:grpSpMkLst>
        </pc:grpChg>
        <pc:grpChg chg="add del mod">
          <ac:chgData name="Molnar, Ethan (molnarem)" userId="c3c4d959-5156-40da-96eb-94c7cf2c35cd" providerId="ADAL" clId="{482EE544-19AC-427E-BA13-47B0DBE60D2B}" dt="2024-02-05T01:25:10.561" v="1530" actId="478"/>
          <ac:grpSpMkLst>
            <pc:docMk/>
            <pc:sldMk cId="187463540" sldId="289"/>
            <ac:grpSpMk id="25" creationId="{C2BBB6A6-5706-1BB9-82BD-B51B4E7B007E}"/>
          </ac:grpSpMkLst>
        </pc:grpChg>
        <pc:grpChg chg="add mod">
          <ac:chgData name="Molnar, Ethan (molnarem)" userId="c3c4d959-5156-40da-96eb-94c7cf2c35cd" providerId="ADAL" clId="{482EE544-19AC-427E-BA13-47B0DBE60D2B}" dt="2024-02-05T01:25:03.341" v="1527"/>
          <ac:grpSpMkLst>
            <pc:docMk/>
            <pc:sldMk cId="187463540" sldId="289"/>
            <ac:grpSpMk id="28" creationId="{ADEF03C1-3E74-17B9-7C32-8760C796342A}"/>
          </ac:grpSpMkLst>
        </pc:grpChg>
        <pc:grpChg chg="add del mod ord">
          <ac:chgData name="Molnar, Ethan (molnarem)" userId="c3c4d959-5156-40da-96eb-94c7cf2c35cd" providerId="ADAL" clId="{482EE544-19AC-427E-BA13-47B0DBE60D2B}" dt="2024-02-05T03:19:58.562" v="2406" actId="21"/>
          <ac:grpSpMkLst>
            <pc:docMk/>
            <pc:sldMk cId="187463540" sldId="289"/>
            <ac:grpSpMk id="31" creationId="{CF1630DB-ADD0-ED52-2FD7-203823D31EFC}"/>
          </ac:grpSpMkLst>
        </pc:grpChg>
        <pc:grpChg chg="add mod">
          <ac:chgData name="Molnar, Ethan (molnarem)" userId="c3c4d959-5156-40da-96eb-94c7cf2c35cd" providerId="ADAL" clId="{482EE544-19AC-427E-BA13-47B0DBE60D2B}" dt="2024-02-05T01:25:16.640" v="1533"/>
          <ac:grpSpMkLst>
            <pc:docMk/>
            <pc:sldMk cId="187463540" sldId="289"/>
            <ac:grpSpMk id="34" creationId="{3F9B1DCA-FBE5-8C49-9CF8-C6C0E52DF8FF}"/>
          </ac:grpSpMkLst>
        </pc:grpChg>
        <pc:grpChg chg="add del mod">
          <ac:chgData name="Molnar, Ethan (molnarem)" userId="c3c4d959-5156-40da-96eb-94c7cf2c35cd" providerId="ADAL" clId="{482EE544-19AC-427E-BA13-47B0DBE60D2B}" dt="2024-02-05T03:27:21.834" v="2438" actId="21"/>
          <ac:grpSpMkLst>
            <pc:docMk/>
            <pc:sldMk cId="187463540" sldId="289"/>
            <ac:grpSpMk id="37" creationId="{4E42F22B-A6AC-AE7E-1D53-0540A15F5D87}"/>
          </ac:grpSpMkLst>
        </pc:grpChg>
        <pc:grpChg chg="add del mod">
          <ac:chgData name="Molnar, Ethan (molnarem)" userId="c3c4d959-5156-40da-96eb-94c7cf2c35cd" providerId="ADAL" clId="{482EE544-19AC-427E-BA13-47B0DBE60D2B}" dt="2024-02-05T01:55:12.070" v="1601" actId="478"/>
          <ac:grpSpMkLst>
            <pc:docMk/>
            <pc:sldMk cId="187463540" sldId="289"/>
            <ac:grpSpMk id="41" creationId="{EAE4CAA8-F169-CB44-066E-223F8C95328C}"/>
          </ac:grpSpMkLst>
        </pc:grpChg>
        <pc:grpChg chg="add del mod">
          <ac:chgData name="Molnar, Ethan (molnarem)" userId="c3c4d959-5156-40da-96eb-94c7cf2c35cd" providerId="ADAL" clId="{482EE544-19AC-427E-BA13-47B0DBE60D2B}" dt="2024-02-05T03:37:03.952" v="2484" actId="21"/>
          <ac:grpSpMkLst>
            <pc:docMk/>
            <pc:sldMk cId="187463540" sldId="289"/>
            <ac:grpSpMk id="44" creationId="{7611F7D6-A517-287D-F2BB-27CAA3523DE3}"/>
          </ac:grpSpMkLst>
        </pc:grpChg>
        <pc:grpChg chg="add mod ord topLvl">
          <ac:chgData name="Molnar, Ethan (molnarem)" userId="c3c4d959-5156-40da-96eb-94c7cf2c35cd" providerId="ADAL" clId="{482EE544-19AC-427E-BA13-47B0DBE60D2B}" dt="2024-02-05T03:26:14.588" v="2426" actId="164"/>
          <ac:grpSpMkLst>
            <pc:docMk/>
            <pc:sldMk cId="187463540" sldId="289"/>
            <ac:grpSpMk id="47" creationId="{E1385592-34CE-0633-375F-86F59645446E}"/>
          </ac:grpSpMkLst>
        </pc:grpChg>
        <pc:grpChg chg="add del mod">
          <ac:chgData name="Molnar, Ethan (molnarem)" userId="c3c4d959-5156-40da-96eb-94c7cf2c35cd" providerId="ADAL" clId="{482EE544-19AC-427E-BA13-47B0DBE60D2B}" dt="2024-02-05T02:10:04.936" v="1802" actId="478"/>
          <ac:grpSpMkLst>
            <pc:docMk/>
            <pc:sldMk cId="187463540" sldId="289"/>
            <ac:grpSpMk id="52" creationId="{45114855-5405-D2FE-4B61-B8A3393C086F}"/>
          </ac:grpSpMkLst>
        </pc:grpChg>
        <pc:grpChg chg="add del mod">
          <ac:chgData name="Molnar, Ethan (molnarem)" userId="c3c4d959-5156-40da-96eb-94c7cf2c35cd" providerId="ADAL" clId="{482EE544-19AC-427E-BA13-47B0DBE60D2B}" dt="2024-02-05T02:34:33.300" v="1919" actId="478"/>
          <ac:grpSpMkLst>
            <pc:docMk/>
            <pc:sldMk cId="187463540" sldId="289"/>
            <ac:grpSpMk id="55" creationId="{633F1199-B57D-163C-D5FC-CF9EA5C1244F}"/>
          </ac:grpSpMkLst>
        </pc:grpChg>
        <pc:grpChg chg="add mod ord topLvl">
          <ac:chgData name="Molnar, Ethan (molnarem)" userId="c3c4d959-5156-40da-96eb-94c7cf2c35cd" providerId="ADAL" clId="{482EE544-19AC-427E-BA13-47B0DBE60D2B}" dt="2024-02-05T03:26:14.588" v="2426" actId="164"/>
          <ac:grpSpMkLst>
            <pc:docMk/>
            <pc:sldMk cId="187463540" sldId="289"/>
            <ac:grpSpMk id="58" creationId="{2EE82368-AAF1-CA4B-64B5-A712C6CAAC0E}"/>
          </ac:grpSpMkLst>
        </pc:grpChg>
        <pc:grpChg chg="add del mod">
          <ac:chgData name="Molnar, Ethan (molnarem)" userId="c3c4d959-5156-40da-96eb-94c7cf2c35cd" providerId="ADAL" clId="{482EE544-19AC-427E-BA13-47B0DBE60D2B}" dt="2024-02-05T02:22:38.257" v="1889" actId="478"/>
          <ac:grpSpMkLst>
            <pc:docMk/>
            <pc:sldMk cId="187463540" sldId="289"/>
            <ac:grpSpMk id="61" creationId="{C01BA4F6-DFFB-958F-15EE-6DE37D52C068}"/>
          </ac:grpSpMkLst>
        </pc:grpChg>
        <pc:grpChg chg="add del mod">
          <ac:chgData name="Molnar, Ethan (molnarem)" userId="c3c4d959-5156-40da-96eb-94c7cf2c35cd" providerId="ADAL" clId="{482EE544-19AC-427E-BA13-47B0DBE60D2B}" dt="2024-02-05T03:31:22.181" v="2455" actId="21"/>
          <ac:grpSpMkLst>
            <pc:docMk/>
            <pc:sldMk cId="187463540" sldId="289"/>
            <ac:grpSpMk id="64" creationId="{D6E6C346-ACA4-051C-1A4E-C1A0A283E619}"/>
          </ac:grpSpMkLst>
        </pc:grpChg>
        <pc:grpChg chg="add del mod">
          <ac:chgData name="Molnar, Ethan (molnarem)" userId="c3c4d959-5156-40da-96eb-94c7cf2c35cd" providerId="ADAL" clId="{482EE544-19AC-427E-BA13-47B0DBE60D2B}" dt="2024-02-05T02:47:53.851" v="2051" actId="478"/>
          <ac:grpSpMkLst>
            <pc:docMk/>
            <pc:sldMk cId="187463540" sldId="289"/>
            <ac:grpSpMk id="67" creationId="{EADDAD54-3DED-233D-07BE-6BA6BEF51CD1}"/>
          </ac:grpSpMkLst>
        </pc:grpChg>
        <pc:grpChg chg="add del mod">
          <ac:chgData name="Molnar, Ethan (molnarem)" userId="c3c4d959-5156-40da-96eb-94c7cf2c35cd" providerId="ADAL" clId="{482EE544-19AC-427E-BA13-47B0DBE60D2B}" dt="2024-02-05T03:27:29.145" v="2442" actId="21"/>
          <ac:grpSpMkLst>
            <pc:docMk/>
            <pc:sldMk cId="187463540" sldId="289"/>
            <ac:grpSpMk id="70" creationId="{EAD432F9-F72F-BD6B-C5FB-0D913D68542E}"/>
          </ac:grpSpMkLst>
        </pc:grpChg>
        <pc:grpChg chg="add del mod">
          <ac:chgData name="Molnar, Ethan (molnarem)" userId="c3c4d959-5156-40da-96eb-94c7cf2c35cd" providerId="ADAL" clId="{482EE544-19AC-427E-BA13-47B0DBE60D2B}" dt="2024-02-05T02:41:22.011" v="2011" actId="165"/>
          <ac:grpSpMkLst>
            <pc:docMk/>
            <pc:sldMk cId="187463540" sldId="289"/>
            <ac:grpSpMk id="73" creationId="{F1ED0036-F644-381A-3452-395132C94F8B}"/>
          </ac:grpSpMkLst>
        </pc:grpChg>
        <pc:grpChg chg="add del mod ord">
          <ac:chgData name="Molnar, Ethan (molnarem)" userId="c3c4d959-5156-40da-96eb-94c7cf2c35cd" providerId="ADAL" clId="{482EE544-19AC-427E-BA13-47B0DBE60D2B}" dt="2024-02-05T03:17:31.200" v="2361" actId="21"/>
          <ac:grpSpMkLst>
            <pc:docMk/>
            <pc:sldMk cId="187463540" sldId="289"/>
            <ac:grpSpMk id="74" creationId="{0D38B9BE-5755-8F01-BB79-78313778B113}"/>
          </ac:grpSpMkLst>
        </pc:grpChg>
        <pc:grpChg chg="add del mod ord">
          <ac:chgData name="Molnar, Ethan (molnarem)" userId="c3c4d959-5156-40da-96eb-94c7cf2c35cd" providerId="ADAL" clId="{482EE544-19AC-427E-BA13-47B0DBE60D2B}" dt="2024-02-05T03:27:29.145" v="2442" actId="21"/>
          <ac:grpSpMkLst>
            <pc:docMk/>
            <pc:sldMk cId="187463540" sldId="289"/>
            <ac:grpSpMk id="77" creationId="{2F841897-890B-1305-4989-9CBCDCA4F8A5}"/>
          </ac:grpSpMkLst>
        </pc:grpChg>
        <pc:grpChg chg="add del mod">
          <ac:chgData name="Molnar, Ethan (molnarem)" userId="c3c4d959-5156-40da-96eb-94c7cf2c35cd" providerId="ADAL" clId="{482EE544-19AC-427E-BA13-47B0DBE60D2B}" dt="2024-02-05T03:28:21.383" v="2453" actId="478"/>
          <ac:grpSpMkLst>
            <pc:docMk/>
            <pc:sldMk cId="187463540" sldId="289"/>
            <ac:grpSpMk id="80" creationId="{B06A7F4D-9543-9984-CEAC-2DE2717646C8}"/>
          </ac:grpSpMkLst>
        </pc:grpChg>
        <pc:grpChg chg="add del mod">
          <ac:chgData name="Molnar, Ethan (molnarem)" userId="c3c4d959-5156-40da-96eb-94c7cf2c35cd" providerId="ADAL" clId="{482EE544-19AC-427E-BA13-47B0DBE60D2B}" dt="2024-02-05T03:14:23.628" v="2339" actId="478"/>
          <ac:grpSpMkLst>
            <pc:docMk/>
            <pc:sldMk cId="187463540" sldId="289"/>
            <ac:grpSpMk id="83" creationId="{FAAD6373-1CF6-E464-655D-6C3C6D28BE35}"/>
          </ac:grpSpMkLst>
        </pc:grpChg>
        <pc:grpChg chg="add del mod">
          <ac:chgData name="Molnar, Ethan (molnarem)" userId="c3c4d959-5156-40da-96eb-94c7cf2c35cd" providerId="ADAL" clId="{482EE544-19AC-427E-BA13-47B0DBE60D2B}" dt="2024-02-05T02:55:31.259" v="2186" actId="478"/>
          <ac:grpSpMkLst>
            <pc:docMk/>
            <pc:sldMk cId="187463540" sldId="289"/>
            <ac:grpSpMk id="86" creationId="{F307C331-2119-A454-56BA-BBC9FA48C797}"/>
          </ac:grpSpMkLst>
        </pc:grpChg>
        <pc:grpChg chg="add mod">
          <ac:chgData name="Molnar, Ethan (molnarem)" userId="c3c4d959-5156-40da-96eb-94c7cf2c35cd" providerId="ADAL" clId="{482EE544-19AC-427E-BA13-47B0DBE60D2B}" dt="2024-02-05T03:26:14.588" v="2426" actId="164"/>
          <ac:grpSpMkLst>
            <pc:docMk/>
            <pc:sldMk cId="187463540" sldId="289"/>
            <ac:grpSpMk id="89" creationId="{062B8FF4-BD32-B23B-2846-3CEDF0A93DE4}"/>
          </ac:grpSpMkLst>
        </pc:grpChg>
        <pc:grpChg chg="add mod">
          <ac:chgData name="Molnar, Ethan (molnarem)" userId="c3c4d959-5156-40da-96eb-94c7cf2c35cd" providerId="ADAL" clId="{482EE544-19AC-427E-BA13-47B0DBE60D2B}" dt="2024-02-05T03:26:14.588" v="2426" actId="164"/>
          <ac:grpSpMkLst>
            <pc:docMk/>
            <pc:sldMk cId="187463540" sldId="289"/>
            <ac:grpSpMk id="92" creationId="{99B38F31-2EC7-DA9D-1294-BDEE119DD3C7}"/>
          </ac:grpSpMkLst>
        </pc:grpChg>
        <pc:grpChg chg="add mod">
          <ac:chgData name="Molnar, Ethan (molnarem)" userId="c3c4d959-5156-40da-96eb-94c7cf2c35cd" providerId="ADAL" clId="{482EE544-19AC-427E-BA13-47B0DBE60D2B}" dt="2024-02-05T03:12:54.803" v="2315" actId="1076"/>
          <ac:grpSpMkLst>
            <pc:docMk/>
            <pc:sldMk cId="187463540" sldId="289"/>
            <ac:grpSpMk id="95" creationId="{43DAF3FF-E4AE-3B4C-EF8E-EA32C933CAA2}"/>
          </ac:grpSpMkLst>
        </pc:grpChg>
        <pc:grpChg chg="add mod">
          <ac:chgData name="Molnar, Ethan (molnarem)" userId="c3c4d959-5156-40da-96eb-94c7cf2c35cd" providerId="ADAL" clId="{482EE544-19AC-427E-BA13-47B0DBE60D2B}" dt="2024-02-05T03:12:53.747" v="2314"/>
          <ac:grpSpMkLst>
            <pc:docMk/>
            <pc:sldMk cId="187463540" sldId="289"/>
            <ac:grpSpMk id="98" creationId="{EF8D3479-C5CA-635A-CF42-61FAC85B6ED9}"/>
          </ac:grpSpMkLst>
        </pc:grpChg>
        <pc:grpChg chg="add del mod">
          <ac:chgData name="Molnar, Ethan (molnarem)" userId="c3c4d959-5156-40da-96eb-94c7cf2c35cd" providerId="ADAL" clId="{482EE544-19AC-427E-BA13-47B0DBE60D2B}" dt="2024-02-05T03:17:18.394" v="2357" actId="21"/>
          <ac:grpSpMkLst>
            <pc:docMk/>
            <pc:sldMk cId="187463540" sldId="289"/>
            <ac:grpSpMk id="101" creationId="{43B012B2-DF44-FB5F-581D-CE2AEE71D3A6}"/>
          </ac:grpSpMkLst>
        </pc:grpChg>
        <pc:grpChg chg="add mod">
          <ac:chgData name="Molnar, Ethan (molnarem)" userId="c3c4d959-5156-40da-96eb-94c7cf2c35cd" providerId="ADAL" clId="{482EE544-19AC-427E-BA13-47B0DBE60D2B}" dt="2024-02-05T03:26:14.588" v="2426" actId="164"/>
          <ac:grpSpMkLst>
            <pc:docMk/>
            <pc:sldMk cId="187463540" sldId="289"/>
            <ac:grpSpMk id="104" creationId="{202BBC0B-862C-6C32-7981-6D785812F549}"/>
          </ac:grpSpMkLst>
        </pc:grpChg>
        <pc:grpChg chg="mod">
          <ac:chgData name="Molnar, Ethan (molnarem)" userId="c3c4d959-5156-40da-96eb-94c7cf2c35cd" providerId="ADAL" clId="{482EE544-19AC-427E-BA13-47B0DBE60D2B}" dt="2024-02-05T03:24:39.839" v="2417"/>
          <ac:grpSpMkLst>
            <pc:docMk/>
            <pc:sldMk cId="187463540" sldId="289"/>
            <ac:grpSpMk id="105" creationId="{43B012B2-DF44-FB5F-581D-CE2AEE71D3A6}"/>
          </ac:grpSpMkLst>
        </pc:grpChg>
        <pc:grpChg chg="mod">
          <ac:chgData name="Molnar, Ethan (molnarem)" userId="c3c4d959-5156-40da-96eb-94c7cf2c35cd" providerId="ADAL" clId="{482EE544-19AC-427E-BA13-47B0DBE60D2B}" dt="2024-02-05T03:24:39.839" v="2417"/>
          <ac:grpSpMkLst>
            <pc:docMk/>
            <pc:sldMk cId="187463540" sldId="289"/>
            <ac:grpSpMk id="106" creationId="{0D38B9BE-5755-8F01-BB79-78313778B113}"/>
          </ac:grpSpMkLst>
        </pc:grpChg>
        <pc:grpChg chg="add mod">
          <ac:chgData name="Molnar, Ethan (molnarem)" userId="c3c4d959-5156-40da-96eb-94c7cf2c35cd" providerId="ADAL" clId="{482EE544-19AC-427E-BA13-47B0DBE60D2B}" dt="2024-02-05T03:26:11.545" v="2425" actId="571"/>
          <ac:grpSpMkLst>
            <pc:docMk/>
            <pc:sldMk cId="187463540" sldId="289"/>
            <ac:grpSpMk id="111" creationId="{B5B333E6-E7B4-7B35-0B63-151C77825792}"/>
          </ac:grpSpMkLst>
        </pc:grpChg>
        <pc:grpChg chg="add mod">
          <ac:chgData name="Molnar, Ethan (molnarem)" userId="c3c4d959-5156-40da-96eb-94c7cf2c35cd" providerId="ADAL" clId="{482EE544-19AC-427E-BA13-47B0DBE60D2B}" dt="2024-02-05T03:26:11.545" v="2425" actId="571"/>
          <ac:grpSpMkLst>
            <pc:docMk/>
            <pc:sldMk cId="187463540" sldId="289"/>
            <ac:grpSpMk id="114" creationId="{BBD25B22-4EE8-7900-0FFD-44149CB5EC7E}"/>
          </ac:grpSpMkLst>
        </pc:grpChg>
        <pc:grpChg chg="add mod">
          <ac:chgData name="Molnar, Ethan (molnarem)" userId="c3c4d959-5156-40da-96eb-94c7cf2c35cd" providerId="ADAL" clId="{482EE544-19AC-427E-BA13-47B0DBE60D2B}" dt="2024-02-05T03:26:11.545" v="2425" actId="571"/>
          <ac:grpSpMkLst>
            <pc:docMk/>
            <pc:sldMk cId="187463540" sldId="289"/>
            <ac:grpSpMk id="117" creationId="{483014D9-821C-C2B1-7F98-8C68104D7D23}"/>
          </ac:grpSpMkLst>
        </pc:grpChg>
        <pc:grpChg chg="add mod">
          <ac:chgData name="Molnar, Ethan (molnarem)" userId="c3c4d959-5156-40da-96eb-94c7cf2c35cd" providerId="ADAL" clId="{482EE544-19AC-427E-BA13-47B0DBE60D2B}" dt="2024-02-05T03:26:11.545" v="2425" actId="571"/>
          <ac:grpSpMkLst>
            <pc:docMk/>
            <pc:sldMk cId="187463540" sldId="289"/>
            <ac:grpSpMk id="120" creationId="{ACBF1FE9-D154-FD43-A423-D41DE7680FC1}"/>
          </ac:grpSpMkLst>
        </pc:grpChg>
        <pc:grpChg chg="add mod">
          <ac:chgData name="Molnar, Ethan (molnarem)" userId="c3c4d959-5156-40da-96eb-94c7cf2c35cd" providerId="ADAL" clId="{482EE544-19AC-427E-BA13-47B0DBE60D2B}" dt="2024-02-05T03:26:11.545" v="2425" actId="571"/>
          <ac:grpSpMkLst>
            <pc:docMk/>
            <pc:sldMk cId="187463540" sldId="289"/>
            <ac:grpSpMk id="123" creationId="{B54A49D5-B659-2370-966F-C4EA1813CB72}"/>
          </ac:grpSpMkLst>
        </pc:grpChg>
        <pc:grpChg chg="mod">
          <ac:chgData name="Molnar, Ethan (molnarem)" userId="c3c4d959-5156-40da-96eb-94c7cf2c35cd" providerId="ADAL" clId="{482EE544-19AC-427E-BA13-47B0DBE60D2B}" dt="2024-02-05T03:26:11.545" v="2425" actId="571"/>
          <ac:grpSpMkLst>
            <pc:docMk/>
            <pc:sldMk cId="187463540" sldId="289"/>
            <ac:grpSpMk id="124" creationId="{0934AC94-5500-C5AA-3FAE-5CA47F63BF8F}"/>
          </ac:grpSpMkLst>
        </pc:grpChg>
        <pc:grpChg chg="mod">
          <ac:chgData name="Molnar, Ethan (molnarem)" userId="c3c4d959-5156-40da-96eb-94c7cf2c35cd" providerId="ADAL" clId="{482EE544-19AC-427E-BA13-47B0DBE60D2B}" dt="2024-02-05T03:26:11.545" v="2425" actId="571"/>
          <ac:grpSpMkLst>
            <pc:docMk/>
            <pc:sldMk cId="187463540" sldId="289"/>
            <ac:grpSpMk id="125" creationId="{F1EBE8FE-3DAA-19CB-F9FB-D5D25FD63732}"/>
          </ac:grpSpMkLst>
        </pc:grpChg>
        <pc:grpChg chg="add del mod">
          <ac:chgData name="Molnar, Ethan (molnarem)" userId="c3c4d959-5156-40da-96eb-94c7cf2c35cd" providerId="ADAL" clId="{482EE544-19AC-427E-BA13-47B0DBE60D2B}" dt="2024-02-05T03:26:15.591" v="2427" actId="21"/>
          <ac:grpSpMkLst>
            <pc:docMk/>
            <pc:sldMk cId="187463540" sldId="289"/>
            <ac:grpSpMk id="130" creationId="{1306CB21-1E2C-1ECF-BB2E-E1FADCB9B79F}"/>
          </ac:grpSpMkLst>
        </pc:grpChg>
        <pc:grpChg chg="add del mod topLvl">
          <ac:chgData name="Molnar, Ethan (molnarem)" userId="c3c4d959-5156-40da-96eb-94c7cf2c35cd" providerId="ADAL" clId="{482EE544-19AC-427E-BA13-47B0DBE60D2B}" dt="2024-02-05T03:47:42.925" v="2589" actId="165"/>
          <ac:grpSpMkLst>
            <pc:docMk/>
            <pc:sldMk cId="187463540" sldId="289"/>
            <ac:grpSpMk id="131" creationId="{FC2D50F0-2E07-C422-9F46-6EADA6E35113}"/>
          </ac:grpSpMkLst>
        </pc:grpChg>
        <pc:grpChg chg="del mod topLvl">
          <ac:chgData name="Molnar, Ethan (molnarem)" userId="c3c4d959-5156-40da-96eb-94c7cf2c35cd" providerId="ADAL" clId="{482EE544-19AC-427E-BA13-47B0DBE60D2B}" dt="2024-02-05T03:56:35.026" v="2687" actId="165"/>
          <ac:grpSpMkLst>
            <pc:docMk/>
            <pc:sldMk cId="187463540" sldId="289"/>
            <ac:grpSpMk id="132" creationId="{4E42F22B-A6AC-AE7E-1D53-0540A15F5D87}"/>
          </ac:grpSpMkLst>
        </pc:grpChg>
        <pc:grpChg chg="del mod topLvl">
          <ac:chgData name="Molnar, Ethan (molnarem)" userId="c3c4d959-5156-40da-96eb-94c7cf2c35cd" providerId="ADAL" clId="{482EE544-19AC-427E-BA13-47B0DBE60D2B}" dt="2024-02-05T03:50:52.626" v="2614" actId="21"/>
          <ac:grpSpMkLst>
            <pc:docMk/>
            <pc:sldMk cId="187463540" sldId="289"/>
            <ac:grpSpMk id="133" creationId="{BC6E57E0-8C09-9E27-C615-38235EE6CB21}"/>
          </ac:grpSpMkLst>
        </pc:grpChg>
        <pc:grpChg chg="del mod topLvl">
          <ac:chgData name="Molnar, Ethan (molnarem)" userId="c3c4d959-5156-40da-96eb-94c7cf2c35cd" providerId="ADAL" clId="{482EE544-19AC-427E-BA13-47B0DBE60D2B}" dt="2024-02-05T04:20:47.305" v="2895" actId="478"/>
          <ac:grpSpMkLst>
            <pc:docMk/>
            <pc:sldMk cId="187463540" sldId="289"/>
            <ac:grpSpMk id="134" creationId="{4ED3FD1F-21BC-AEE3-EBB3-EE04D9B6D00A}"/>
          </ac:grpSpMkLst>
        </pc:grpChg>
        <pc:grpChg chg="mod">
          <ac:chgData name="Molnar, Ethan (molnarem)" userId="c3c4d959-5156-40da-96eb-94c7cf2c35cd" providerId="ADAL" clId="{482EE544-19AC-427E-BA13-47B0DBE60D2B}" dt="2024-02-05T04:20:40.447" v="2890" actId="165"/>
          <ac:grpSpMkLst>
            <pc:docMk/>
            <pc:sldMk cId="187463540" sldId="289"/>
            <ac:grpSpMk id="137" creationId="{7621B0E7-19CC-DF61-F7E6-CEF7E4A172EA}"/>
          </ac:grpSpMkLst>
        </pc:grpChg>
        <pc:grpChg chg="mod">
          <ac:chgData name="Molnar, Ethan (molnarem)" userId="c3c4d959-5156-40da-96eb-94c7cf2c35cd" providerId="ADAL" clId="{482EE544-19AC-427E-BA13-47B0DBE60D2B}" dt="2024-02-05T04:20:40.447" v="2890" actId="165"/>
          <ac:grpSpMkLst>
            <pc:docMk/>
            <pc:sldMk cId="187463540" sldId="289"/>
            <ac:grpSpMk id="138" creationId="{D6E6C346-ACA4-051C-1A4E-C1A0A283E619}"/>
          </ac:grpSpMkLst>
        </pc:grpChg>
        <pc:grpChg chg="mod">
          <ac:chgData name="Molnar, Ethan (molnarem)" userId="c3c4d959-5156-40da-96eb-94c7cf2c35cd" providerId="ADAL" clId="{482EE544-19AC-427E-BA13-47B0DBE60D2B}" dt="2024-02-05T04:20:40.447" v="2890" actId="165"/>
          <ac:grpSpMkLst>
            <pc:docMk/>
            <pc:sldMk cId="187463540" sldId="289"/>
            <ac:grpSpMk id="139" creationId="{843D7E5D-8988-FDCE-BC3F-8ADC2217F49E}"/>
          </ac:grpSpMkLst>
        </pc:grpChg>
        <pc:grpChg chg="mod">
          <ac:chgData name="Molnar, Ethan (molnarem)" userId="c3c4d959-5156-40da-96eb-94c7cf2c35cd" providerId="ADAL" clId="{482EE544-19AC-427E-BA13-47B0DBE60D2B}" dt="2024-02-05T03:47:42.925" v="2589" actId="165"/>
          <ac:grpSpMkLst>
            <pc:docMk/>
            <pc:sldMk cId="187463540" sldId="289"/>
            <ac:grpSpMk id="146" creationId="{EAD432F9-F72F-BD6B-C5FB-0D913D68542E}"/>
          </ac:grpSpMkLst>
        </pc:grpChg>
        <pc:grpChg chg="mod">
          <ac:chgData name="Molnar, Ethan (molnarem)" userId="c3c4d959-5156-40da-96eb-94c7cf2c35cd" providerId="ADAL" clId="{482EE544-19AC-427E-BA13-47B0DBE60D2B}" dt="2024-02-05T03:47:42.925" v="2589" actId="165"/>
          <ac:grpSpMkLst>
            <pc:docMk/>
            <pc:sldMk cId="187463540" sldId="289"/>
            <ac:grpSpMk id="147" creationId="{2F841897-890B-1305-4989-9CBCDCA4F8A5}"/>
          </ac:grpSpMkLst>
        </pc:grpChg>
        <pc:grpChg chg="add del mod topLvl">
          <ac:chgData name="Molnar, Ethan (molnarem)" userId="c3c4d959-5156-40da-96eb-94c7cf2c35cd" providerId="ADAL" clId="{482EE544-19AC-427E-BA13-47B0DBE60D2B}" dt="2024-02-05T03:56:38.172" v="2688" actId="165"/>
          <ac:grpSpMkLst>
            <pc:docMk/>
            <pc:sldMk cId="187463540" sldId="289"/>
            <ac:grpSpMk id="154" creationId="{1306CB21-1E2C-1ECF-BB2E-E1FADCB9B79F}"/>
          </ac:grpSpMkLst>
        </pc:grpChg>
        <pc:grpChg chg="del mod topLvl">
          <ac:chgData name="Molnar, Ethan (molnarem)" userId="c3c4d959-5156-40da-96eb-94c7cf2c35cd" providerId="ADAL" clId="{482EE544-19AC-427E-BA13-47B0DBE60D2B}" dt="2024-02-05T03:56:46.832" v="2689" actId="165"/>
          <ac:grpSpMkLst>
            <pc:docMk/>
            <pc:sldMk cId="187463540" sldId="289"/>
            <ac:grpSpMk id="155" creationId="{E1385592-34CE-0633-375F-86F59645446E}"/>
          </ac:grpSpMkLst>
        </pc:grpChg>
        <pc:grpChg chg="del mod topLvl">
          <ac:chgData name="Molnar, Ethan (molnarem)" userId="c3c4d959-5156-40da-96eb-94c7cf2c35cd" providerId="ADAL" clId="{482EE544-19AC-427E-BA13-47B0DBE60D2B}" dt="2024-02-05T04:20:52.499" v="2901" actId="478"/>
          <ac:grpSpMkLst>
            <pc:docMk/>
            <pc:sldMk cId="187463540" sldId="289"/>
            <ac:grpSpMk id="156" creationId="{2EE82368-AAF1-CA4B-64B5-A712C6CAAC0E}"/>
          </ac:grpSpMkLst>
        </pc:grpChg>
        <pc:grpChg chg="del mod topLvl">
          <ac:chgData name="Molnar, Ethan (molnarem)" userId="c3c4d959-5156-40da-96eb-94c7cf2c35cd" providerId="ADAL" clId="{482EE544-19AC-427E-BA13-47B0DBE60D2B}" dt="2024-02-05T04:20:53.241" v="2902" actId="478"/>
          <ac:grpSpMkLst>
            <pc:docMk/>
            <pc:sldMk cId="187463540" sldId="289"/>
            <ac:grpSpMk id="157" creationId="{062B8FF4-BD32-B23B-2846-3CEDF0A93DE4}"/>
          </ac:grpSpMkLst>
        </pc:grpChg>
        <pc:grpChg chg="del mod topLvl">
          <ac:chgData name="Molnar, Ethan (molnarem)" userId="c3c4d959-5156-40da-96eb-94c7cf2c35cd" providerId="ADAL" clId="{482EE544-19AC-427E-BA13-47B0DBE60D2B}" dt="2024-02-05T04:21:01.370" v="2909" actId="478"/>
          <ac:grpSpMkLst>
            <pc:docMk/>
            <pc:sldMk cId="187463540" sldId="289"/>
            <ac:grpSpMk id="158" creationId="{99B38F31-2EC7-DA9D-1294-BDEE119DD3C7}"/>
          </ac:grpSpMkLst>
        </pc:grpChg>
        <pc:grpChg chg="del mod topLvl">
          <ac:chgData name="Molnar, Ethan (molnarem)" userId="c3c4d959-5156-40da-96eb-94c7cf2c35cd" providerId="ADAL" clId="{482EE544-19AC-427E-BA13-47B0DBE60D2B}" dt="2024-02-05T04:20:59.578" v="2907" actId="478"/>
          <ac:grpSpMkLst>
            <pc:docMk/>
            <pc:sldMk cId="187463540" sldId="289"/>
            <ac:grpSpMk id="159" creationId="{202BBC0B-862C-6C32-7981-6D785812F549}"/>
          </ac:grpSpMkLst>
        </pc:grpChg>
        <pc:grpChg chg="del mod">
          <ac:chgData name="Molnar, Ethan (molnarem)" userId="c3c4d959-5156-40da-96eb-94c7cf2c35cd" providerId="ADAL" clId="{482EE544-19AC-427E-BA13-47B0DBE60D2B}" dt="2024-02-05T04:20:57.086" v="2905" actId="478"/>
          <ac:grpSpMkLst>
            <pc:docMk/>
            <pc:sldMk cId="187463540" sldId="289"/>
            <ac:grpSpMk id="160" creationId="{43B012B2-DF44-FB5F-581D-CE2AEE71D3A6}"/>
          </ac:grpSpMkLst>
        </pc:grpChg>
        <pc:grpChg chg="del mod">
          <ac:chgData name="Molnar, Ethan (molnarem)" userId="c3c4d959-5156-40da-96eb-94c7cf2c35cd" providerId="ADAL" clId="{482EE544-19AC-427E-BA13-47B0DBE60D2B}" dt="2024-02-05T04:20:58.126" v="2906" actId="478"/>
          <ac:grpSpMkLst>
            <pc:docMk/>
            <pc:sldMk cId="187463540" sldId="289"/>
            <ac:grpSpMk id="161" creationId="{0D38B9BE-5755-8F01-BB79-78313778B113}"/>
          </ac:grpSpMkLst>
        </pc:grpChg>
        <pc:grpChg chg="add del mod">
          <ac:chgData name="Molnar, Ethan (molnarem)" userId="c3c4d959-5156-40da-96eb-94c7cf2c35cd" providerId="ADAL" clId="{482EE544-19AC-427E-BA13-47B0DBE60D2B}" dt="2024-02-05T03:47:06.962" v="2578" actId="165"/>
          <ac:grpSpMkLst>
            <pc:docMk/>
            <pc:sldMk cId="187463540" sldId="289"/>
            <ac:grpSpMk id="174" creationId="{1821855E-5C1E-96E6-BF22-5C4E31C5C3F5}"/>
          </ac:grpSpMkLst>
        </pc:grpChg>
        <pc:grpChg chg="add del mod topLvl">
          <ac:chgData name="Molnar, Ethan (molnarem)" userId="c3c4d959-5156-40da-96eb-94c7cf2c35cd" providerId="ADAL" clId="{482EE544-19AC-427E-BA13-47B0DBE60D2B}" dt="2024-02-05T04:20:48.112" v="2896" actId="478"/>
          <ac:grpSpMkLst>
            <pc:docMk/>
            <pc:sldMk cId="187463540" sldId="289"/>
            <ac:grpSpMk id="175" creationId="{FE1C47EB-4303-D57F-23BE-E25CCB606294}"/>
          </ac:grpSpMkLst>
        </pc:grpChg>
        <pc:grpChg chg="mod">
          <ac:chgData name="Molnar, Ethan (molnarem)" userId="c3c4d959-5156-40da-96eb-94c7cf2c35cd" providerId="ADAL" clId="{482EE544-19AC-427E-BA13-47B0DBE60D2B}" dt="2024-02-05T04:20:40.447" v="2890" actId="165"/>
          <ac:grpSpMkLst>
            <pc:docMk/>
            <pc:sldMk cId="187463540" sldId="289"/>
            <ac:grpSpMk id="176" creationId="{EAD432F9-F72F-BD6B-C5FB-0D913D68542E}"/>
          </ac:grpSpMkLst>
        </pc:grpChg>
        <pc:grpChg chg="del mod">
          <ac:chgData name="Molnar, Ethan (molnarem)" userId="c3c4d959-5156-40da-96eb-94c7cf2c35cd" providerId="ADAL" clId="{482EE544-19AC-427E-BA13-47B0DBE60D2B}" dt="2024-02-05T04:03:01.021" v="2733" actId="478"/>
          <ac:grpSpMkLst>
            <pc:docMk/>
            <pc:sldMk cId="187463540" sldId="289"/>
            <ac:grpSpMk id="177" creationId="{2F841897-890B-1305-4989-9CBCDCA4F8A5}"/>
          </ac:grpSpMkLst>
        </pc:grpChg>
        <pc:grpChg chg="mod">
          <ac:chgData name="Molnar, Ethan (molnarem)" userId="c3c4d959-5156-40da-96eb-94c7cf2c35cd" providerId="ADAL" clId="{482EE544-19AC-427E-BA13-47B0DBE60D2B}" dt="2024-02-05T04:20:40.447" v="2890" actId="165"/>
          <ac:grpSpMkLst>
            <pc:docMk/>
            <pc:sldMk cId="187463540" sldId="289"/>
            <ac:grpSpMk id="178" creationId="{A5052CF3-1ACA-248F-EEE4-207003D06355}"/>
          </ac:grpSpMkLst>
        </pc:grpChg>
        <pc:grpChg chg="add del mod">
          <ac:chgData name="Molnar, Ethan (molnarem)" userId="c3c4d959-5156-40da-96eb-94c7cf2c35cd" providerId="ADAL" clId="{482EE544-19AC-427E-BA13-47B0DBE60D2B}" dt="2024-02-05T04:06:09.335" v="2813" actId="165"/>
          <ac:grpSpMkLst>
            <pc:docMk/>
            <pc:sldMk cId="187463540" sldId="289"/>
            <ac:grpSpMk id="185" creationId="{83ED8DC8-6969-308B-9644-F6BB75BF0B36}"/>
          </ac:grpSpMkLst>
        </pc:grpChg>
        <pc:grpChg chg="add del mod">
          <ac:chgData name="Molnar, Ethan (molnarem)" userId="c3c4d959-5156-40da-96eb-94c7cf2c35cd" providerId="ADAL" clId="{482EE544-19AC-427E-BA13-47B0DBE60D2B}" dt="2024-02-05T04:20:40.447" v="2890" actId="165"/>
          <ac:grpSpMkLst>
            <pc:docMk/>
            <pc:sldMk cId="187463540" sldId="289"/>
            <ac:grpSpMk id="191" creationId="{CFB19C49-EFC9-95D4-B1EA-CD3688120E07}"/>
          </ac:grpSpMkLst>
        </pc:grpChg>
        <pc:grpChg chg="add mod">
          <ac:chgData name="Molnar, Ethan (molnarem)" userId="c3c4d959-5156-40da-96eb-94c7cf2c35cd" providerId="ADAL" clId="{482EE544-19AC-427E-BA13-47B0DBE60D2B}" dt="2024-02-05T04:31:31.555" v="3045" actId="34135"/>
          <ac:grpSpMkLst>
            <pc:docMk/>
            <pc:sldMk cId="187463540" sldId="289"/>
            <ac:grpSpMk id="201" creationId="{AC797E9D-52EC-E041-0C73-87BE103A252C}"/>
          </ac:grpSpMkLst>
        </pc:grpChg>
        <pc:grpChg chg="add del mod">
          <ac:chgData name="Molnar, Ethan (molnarem)" userId="c3c4d959-5156-40da-96eb-94c7cf2c35cd" providerId="ADAL" clId="{482EE544-19AC-427E-BA13-47B0DBE60D2B}" dt="2024-02-05T04:31:31.555" v="3045" actId="34135"/>
          <ac:grpSpMkLst>
            <pc:docMk/>
            <pc:sldMk cId="187463540" sldId="289"/>
            <ac:grpSpMk id="202" creationId="{D444F00E-D5E7-2F35-7473-9F7258F07CDF}"/>
          </ac:grpSpMkLst>
        </pc:grpChg>
        <pc:grpChg chg="add del mod">
          <ac:chgData name="Molnar, Ethan (molnarem)" userId="c3c4d959-5156-40da-96eb-94c7cf2c35cd" providerId="ADAL" clId="{482EE544-19AC-427E-BA13-47B0DBE60D2B}" dt="2024-02-05T04:23:52.153" v="2940" actId="478"/>
          <ac:grpSpMkLst>
            <pc:docMk/>
            <pc:sldMk cId="187463540" sldId="289"/>
            <ac:grpSpMk id="203" creationId="{82934323-1606-432A-8152-D8418010A0DD}"/>
          </ac:grpSpMkLst>
        </pc:grpChg>
        <pc:grpChg chg="add del mod">
          <ac:chgData name="Molnar, Ethan (molnarem)" userId="c3c4d959-5156-40da-96eb-94c7cf2c35cd" providerId="ADAL" clId="{482EE544-19AC-427E-BA13-47B0DBE60D2B}" dt="2024-02-05T04:23:52.556" v="2941" actId="478"/>
          <ac:grpSpMkLst>
            <pc:docMk/>
            <pc:sldMk cId="187463540" sldId="289"/>
            <ac:grpSpMk id="207" creationId="{29BE892E-0B7D-10B9-2B84-E05A6C75DCE8}"/>
          </ac:grpSpMkLst>
        </pc:grpChg>
        <pc:grpChg chg="add mod">
          <ac:chgData name="Molnar, Ethan (molnarem)" userId="c3c4d959-5156-40da-96eb-94c7cf2c35cd" providerId="ADAL" clId="{482EE544-19AC-427E-BA13-47B0DBE60D2B}" dt="2024-02-05T04:24:18.053" v="2949" actId="1076"/>
          <ac:grpSpMkLst>
            <pc:docMk/>
            <pc:sldMk cId="187463540" sldId="289"/>
            <ac:grpSpMk id="212" creationId="{AA1A34C5-2C55-1334-4314-E4D70FA39B87}"/>
          </ac:grpSpMkLst>
        </pc:grpChg>
        <pc:grpChg chg="add mod">
          <ac:chgData name="Molnar, Ethan (molnarem)" userId="c3c4d959-5156-40da-96eb-94c7cf2c35cd" providerId="ADAL" clId="{482EE544-19AC-427E-BA13-47B0DBE60D2B}" dt="2024-02-05T04:31:31.555" v="3045" actId="34135"/>
          <ac:grpSpMkLst>
            <pc:docMk/>
            <pc:sldMk cId="187463540" sldId="289"/>
            <ac:grpSpMk id="216" creationId="{A4ADE724-05CA-5A66-2049-9E5EF4CA0DAB}"/>
          </ac:grpSpMkLst>
        </pc:grpChg>
        <pc:grpChg chg="add del mod">
          <ac:chgData name="Molnar, Ethan (molnarem)" userId="c3c4d959-5156-40da-96eb-94c7cf2c35cd" providerId="ADAL" clId="{482EE544-19AC-427E-BA13-47B0DBE60D2B}" dt="2024-02-05T04:25:09.418" v="2958" actId="478"/>
          <ac:grpSpMkLst>
            <pc:docMk/>
            <pc:sldMk cId="187463540" sldId="289"/>
            <ac:grpSpMk id="221" creationId="{30A559A8-F590-B3E3-9AA2-575BCAB7498D}"/>
          </ac:grpSpMkLst>
        </pc:grpChg>
        <pc:grpChg chg="add mod">
          <ac:chgData name="Molnar, Ethan (molnarem)" userId="c3c4d959-5156-40da-96eb-94c7cf2c35cd" providerId="ADAL" clId="{482EE544-19AC-427E-BA13-47B0DBE60D2B}" dt="2024-02-05T04:31:31.555" v="3045" actId="34135"/>
          <ac:grpSpMkLst>
            <pc:docMk/>
            <pc:sldMk cId="187463540" sldId="289"/>
            <ac:grpSpMk id="225" creationId="{F470D5A0-BB8A-E494-04F2-A6BAA0AE6397}"/>
          </ac:grpSpMkLst>
        </pc:grpChg>
        <pc:grpChg chg="add mod">
          <ac:chgData name="Molnar, Ethan (molnarem)" userId="c3c4d959-5156-40da-96eb-94c7cf2c35cd" providerId="ADAL" clId="{482EE544-19AC-427E-BA13-47B0DBE60D2B}" dt="2024-02-05T04:31:31.555" v="3045" actId="34135"/>
          <ac:grpSpMkLst>
            <pc:docMk/>
            <pc:sldMk cId="187463540" sldId="289"/>
            <ac:grpSpMk id="229" creationId="{D9916B2E-1B15-A8D8-EE30-9B45E94AB4BC}"/>
          </ac:grpSpMkLst>
        </pc:grpChg>
        <pc:grpChg chg="add mod">
          <ac:chgData name="Molnar, Ethan (molnarem)" userId="c3c4d959-5156-40da-96eb-94c7cf2c35cd" providerId="ADAL" clId="{482EE544-19AC-427E-BA13-47B0DBE60D2B}" dt="2024-02-05T04:31:31.555" v="3045" actId="34135"/>
          <ac:grpSpMkLst>
            <pc:docMk/>
            <pc:sldMk cId="187463540" sldId="289"/>
            <ac:grpSpMk id="233" creationId="{7C82E461-B864-C4D3-CDFA-3A2A6E6FE26C}"/>
          </ac:grpSpMkLst>
        </pc:grpChg>
        <pc:grpChg chg="add del mod">
          <ac:chgData name="Molnar, Ethan (molnarem)" userId="c3c4d959-5156-40da-96eb-94c7cf2c35cd" providerId="ADAL" clId="{482EE544-19AC-427E-BA13-47B0DBE60D2B}" dt="2024-02-05T04:31:01.721" v="3029" actId="21"/>
          <ac:grpSpMkLst>
            <pc:docMk/>
            <pc:sldMk cId="187463540" sldId="289"/>
            <ac:grpSpMk id="289" creationId="{4A7EBCBE-9062-BDD7-3A5C-B264BFB70A97}"/>
          </ac:grpSpMkLst>
        </pc:grpChg>
        <pc:grpChg chg="add mod">
          <ac:chgData name="Molnar, Ethan (molnarem)" userId="c3c4d959-5156-40da-96eb-94c7cf2c35cd" providerId="ADAL" clId="{482EE544-19AC-427E-BA13-47B0DBE60D2B}" dt="2024-02-05T21:21:18.815" v="3303" actId="1076"/>
          <ac:grpSpMkLst>
            <pc:docMk/>
            <pc:sldMk cId="187463540" sldId="289"/>
            <ac:grpSpMk id="290" creationId="{4A7EBCBE-9062-BDD7-3A5C-B264BFB70A97}"/>
          </ac:grpSpMkLst>
        </pc:grpChg>
        <pc:grpChg chg="add del mod">
          <ac:chgData name="Molnar, Ethan (molnarem)" userId="c3c4d959-5156-40da-96eb-94c7cf2c35cd" providerId="ADAL" clId="{482EE544-19AC-427E-BA13-47B0DBE60D2B}" dt="2024-02-05T04:31:36.841" v="3047" actId="478"/>
          <ac:grpSpMkLst>
            <pc:docMk/>
            <pc:sldMk cId="187463540" sldId="289"/>
            <ac:grpSpMk id="303" creationId="{098F3330-C95E-804E-B263-9A332B8DECED}"/>
          </ac:grpSpMkLst>
        </pc:grpChg>
        <pc:grpChg chg="add del mod">
          <ac:chgData name="Molnar, Ethan (molnarem)" userId="c3c4d959-5156-40da-96eb-94c7cf2c35cd" providerId="ADAL" clId="{482EE544-19AC-427E-BA13-47B0DBE60D2B}" dt="2024-02-05T04:31:43.469" v="3050" actId="165"/>
          <ac:grpSpMkLst>
            <pc:docMk/>
            <pc:sldMk cId="187463540" sldId="289"/>
            <ac:grpSpMk id="320" creationId="{F6437FAF-1C24-5F78-B684-33196E6D3F2B}"/>
          </ac:grpSpMkLst>
        </pc:grpChg>
        <pc:grpChg chg="add del mod">
          <ac:chgData name="Molnar, Ethan (molnarem)" userId="c3c4d959-5156-40da-96eb-94c7cf2c35cd" providerId="ADAL" clId="{482EE544-19AC-427E-BA13-47B0DBE60D2B}" dt="2024-02-05T04:48:16.977" v="3099" actId="14100"/>
          <ac:grpSpMkLst>
            <pc:docMk/>
            <pc:sldMk cId="187463540" sldId="289"/>
            <ac:grpSpMk id="345" creationId="{6905CD65-37AC-A68D-BFB3-1D1106AB7439}"/>
          </ac:grpSpMkLst>
        </pc:grpChg>
        <pc:grpChg chg="add mod">
          <ac:chgData name="Molnar, Ethan (molnarem)" userId="c3c4d959-5156-40da-96eb-94c7cf2c35cd" providerId="ADAL" clId="{482EE544-19AC-427E-BA13-47B0DBE60D2B}" dt="2024-02-05T04:49:26.733" v="3119" actId="1076"/>
          <ac:grpSpMkLst>
            <pc:docMk/>
            <pc:sldMk cId="187463540" sldId="289"/>
            <ac:grpSpMk id="348" creationId="{F6697C66-DF40-B121-A77D-FAFD193365E8}"/>
          </ac:grpSpMkLst>
        </pc:grpChg>
        <pc:grpChg chg="add del mod">
          <ac:chgData name="Molnar, Ethan (molnarem)" userId="c3c4d959-5156-40da-96eb-94c7cf2c35cd" providerId="ADAL" clId="{482EE544-19AC-427E-BA13-47B0DBE60D2B}" dt="2024-02-05T04:50:43.757" v="3162" actId="165"/>
          <ac:grpSpMkLst>
            <pc:docMk/>
            <pc:sldMk cId="187463540" sldId="289"/>
            <ac:grpSpMk id="369" creationId="{B29868C6-11FA-A32C-F8A0-F00F461B889A}"/>
          </ac:grpSpMkLst>
        </pc:grpChg>
        <pc:grpChg chg="add mod">
          <ac:chgData name="Molnar, Ethan (molnarem)" userId="c3c4d959-5156-40da-96eb-94c7cf2c35cd" providerId="ADAL" clId="{482EE544-19AC-427E-BA13-47B0DBE60D2B}" dt="2024-02-05T04:50:53.699" v="3163" actId="164"/>
          <ac:grpSpMkLst>
            <pc:docMk/>
            <pc:sldMk cId="187463540" sldId="289"/>
            <ac:grpSpMk id="410" creationId="{F2C04D82-EE23-1481-4B5E-30D637B08B16}"/>
          </ac:grpSpMkLst>
        </pc:grpChg>
        <pc:cxnChg chg="add del mod">
          <ac:chgData name="Molnar, Ethan (molnarem)" userId="c3c4d959-5156-40da-96eb-94c7cf2c35cd" providerId="ADAL" clId="{482EE544-19AC-427E-BA13-47B0DBE60D2B}" dt="2024-02-05T04:27:27.553" v="2975" actId="11529"/>
          <ac:cxnSpMkLst>
            <pc:docMk/>
            <pc:sldMk cId="187463540" sldId="289"/>
            <ac:cxnSpMk id="235" creationId="{64797C47-E2AC-2553-A568-D8202796C2D1}"/>
          </ac:cxnSpMkLst>
        </pc:cxnChg>
        <pc:cxnChg chg="add mod">
          <ac:chgData name="Molnar, Ethan (molnarem)" userId="c3c4d959-5156-40da-96eb-94c7cf2c35cd" providerId="ADAL" clId="{482EE544-19AC-427E-BA13-47B0DBE60D2B}" dt="2024-02-05T04:31:01.721" v="3029" actId="21"/>
          <ac:cxnSpMkLst>
            <pc:docMk/>
            <pc:sldMk cId="187463540" sldId="289"/>
            <ac:cxnSpMk id="238" creationId="{7753B0D0-F7B4-EA9B-EA11-FE43B66E927F}"/>
          </ac:cxnSpMkLst>
        </pc:cxnChg>
        <pc:cxnChg chg="add del">
          <ac:chgData name="Molnar, Ethan (molnarem)" userId="c3c4d959-5156-40da-96eb-94c7cf2c35cd" providerId="ADAL" clId="{482EE544-19AC-427E-BA13-47B0DBE60D2B}" dt="2024-02-05T04:27:59.784" v="2981" actId="11529"/>
          <ac:cxnSpMkLst>
            <pc:docMk/>
            <pc:sldMk cId="187463540" sldId="289"/>
            <ac:cxnSpMk id="241" creationId="{76998D6D-F8FD-5BA1-C7F0-A08F137E29C7}"/>
          </ac:cxnSpMkLst>
        </pc:cxnChg>
        <pc:cxnChg chg="add mod">
          <ac:chgData name="Molnar, Ethan (molnarem)" userId="c3c4d959-5156-40da-96eb-94c7cf2c35cd" providerId="ADAL" clId="{482EE544-19AC-427E-BA13-47B0DBE60D2B}" dt="2024-02-05T04:31:01.721" v="3029" actId="21"/>
          <ac:cxnSpMkLst>
            <pc:docMk/>
            <pc:sldMk cId="187463540" sldId="289"/>
            <ac:cxnSpMk id="242" creationId="{CD7321A9-A773-F277-A3D7-6C05F32CCE23}"/>
          </ac:cxnSpMkLst>
        </pc:cxnChg>
        <pc:cxnChg chg="add mod">
          <ac:chgData name="Molnar, Ethan (molnarem)" userId="c3c4d959-5156-40da-96eb-94c7cf2c35cd" providerId="ADAL" clId="{482EE544-19AC-427E-BA13-47B0DBE60D2B}" dt="2024-02-05T04:31:01.721" v="3029" actId="21"/>
          <ac:cxnSpMkLst>
            <pc:docMk/>
            <pc:sldMk cId="187463540" sldId="289"/>
            <ac:cxnSpMk id="245" creationId="{B6003FB1-726E-8BBB-D030-367775AAA5F7}"/>
          </ac:cxnSpMkLst>
        </pc:cxnChg>
        <pc:cxnChg chg="add mod">
          <ac:chgData name="Molnar, Ethan (molnarem)" userId="c3c4d959-5156-40da-96eb-94c7cf2c35cd" providerId="ADAL" clId="{482EE544-19AC-427E-BA13-47B0DBE60D2B}" dt="2024-02-05T04:31:01.721" v="3029" actId="21"/>
          <ac:cxnSpMkLst>
            <pc:docMk/>
            <pc:sldMk cId="187463540" sldId="289"/>
            <ac:cxnSpMk id="248" creationId="{2F6C9206-F8C4-BB7E-D4F4-F07E321D64B4}"/>
          </ac:cxnSpMkLst>
        </pc:cxnChg>
        <pc:cxnChg chg="add mod">
          <ac:chgData name="Molnar, Ethan (molnarem)" userId="c3c4d959-5156-40da-96eb-94c7cf2c35cd" providerId="ADAL" clId="{482EE544-19AC-427E-BA13-47B0DBE60D2B}" dt="2024-02-05T04:31:01.721" v="3029" actId="21"/>
          <ac:cxnSpMkLst>
            <pc:docMk/>
            <pc:sldMk cId="187463540" sldId="289"/>
            <ac:cxnSpMk id="249" creationId="{6D06E2CE-A0C1-A80C-3AED-C00749304473}"/>
          </ac:cxnSpMkLst>
        </pc:cxnChg>
        <pc:cxnChg chg="add mod">
          <ac:chgData name="Molnar, Ethan (molnarem)" userId="c3c4d959-5156-40da-96eb-94c7cf2c35cd" providerId="ADAL" clId="{482EE544-19AC-427E-BA13-47B0DBE60D2B}" dt="2024-02-05T04:31:01.721" v="3029" actId="21"/>
          <ac:cxnSpMkLst>
            <pc:docMk/>
            <pc:sldMk cId="187463540" sldId="289"/>
            <ac:cxnSpMk id="250" creationId="{9614BB32-F2B3-E7A7-CA72-AD4E309092D1}"/>
          </ac:cxnSpMkLst>
        </pc:cxnChg>
        <pc:cxnChg chg="add mod">
          <ac:chgData name="Molnar, Ethan (molnarem)" userId="c3c4d959-5156-40da-96eb-94c7cf2c35cd" providerId="ADAL" clId="{482EE544-19AC-427E-BA13-47B0DBE60D2B}" dt="2024-02-05T04:31:01.721" v="3029" actId="21"/>
          <ac:cxnSpMkLst>
            <pc:docMk/>
            <pc:sldMk cId="187463540" sldId="289"/>
            <ac:cxnSpMk id="261" creationId="{F24CBB60-05EC-4B31-4757-D6CA4A9A8383}"/>
          </ac:cxnSpMkLst>
        </pc:cxnChg>
        <pc:cxnChg chg="add mod">
          <ac:chgData name="Molnar, Ethan (molnarem)" userId="c3c4d959-5156-40da-96eb-94c7cf2c35cd" providerId="ADAL" clId="{482EE544-19AC-427E-BA13-47B0DBE60D2B}" dt="2024-02-05T04:31:01.721" v="3029" actId="21"/>
          <ac:cxnSpMkLst>
            <pc:docMk/>
            <pc:sldMk cId="187463540" sldId="289"/>
            <ac:cxnSpMk id="262" creationId="{0CCB3EE1-3737-3D10-AC0A-6E72013C22A6}"/>
          </ac:cxnSpMkLst>
        </pc:cxnChg>
        <pc:cxnChg chg="add mod">
          <ac:chgData name="Molnar, Ethan (molnarem)" userId="c3c4d959-5156-40da-96eb-94c7cf2c35cd" providerId="ADAL" clId="{482EE544-19AC-427E-BA13-47B0DBE60D2B}" dt="2024-02-05T04:31:01.721" v="3029" actId="21"/>
          <ac:cxnSpMkLst>
            <pc:docMk/>
            <pc:sldMk cId="187463540" sldId="289"/>
            <ac:cxnSpMk id="263" creationId="{8DCFE8F2-43CF-F92D-2FAB-612A14544355}"/>
          </ac:cxnSpMkLst>
        </pc:cxnChg>
        <pc:cxnChg chg="add del mod">
          <ac:chgData name="Molnar, Ethan (molnarem)" userId="c3c4d959-5156-40da-96eb-94c7cf2c35cd" providerId="ADAL" clId="{482EE544-19AC-427E-BA13-47B0DBE60D2B}" dt="2024-02-05T04:29:06.208" v="3008" actId="21"/>
          <ac:cxnSpMkLst>
            <pc:docMk/>
            <pc:sldMk cId="187463540" sldId="289"/>
            <ac:cxnSpMk id="270" creationId="{4A3779CD-02D7-6416-803C-80366744DCF2}"/>
          </ac:cxnSpMkLst>
        </pc:cxnChg>
        <pc:cxnChg chg="add del mod">
          <ac:chgData name="Molnar, Ethan (molnarem)" userId="c3c4d959-5156-40da-96eb-94c7cf2c35cd" providerId="ADAL" clId="{482EE544-19AC-427E-BA13-47B0DBE60D2B}" dt="2024-02-05T04:29:06.208" v="3008" actId="21"/>
          <ac:cxnSpMkLst>
            <pc:docMk/>
            <pc:sldMk cId="187463540" sldId="289"/>
            <ac:cxnSpMk id="271" creationId="{BA2971F2-C43A-BDFC-6733-EE31036027E5}"/>
          </ac:cxnSpMkLst>
        </pc:cxnChg>
        <pc:cxnChg chg="add del mod">
          <ac:chgData name="Molnar, Ethan (molnarem)" userId="c3c4d959-5156-40da-96eb-94c7cf2c35cd" providerId="ADAL" clId="{482EE544-19AC-427E-BA13-47B0DBE60D2B}" dt="2024-02-05T04:29:06.208" v="3008" actId="21"/>
          <ac:cxnSpMkLst>
            <pc:docMk/>
            <pc:sldMk cId="187463540" sldId="289"/>
            <ac:cxnSpMk id="272" creationId="{A880FA8E-D826-26E0-2244-373694812FEB}"/>
          </ac:cxnSpMkLst>
        </pc:cxnChg>
        <pc:cxnChg chg="add mod">
          <ac:chgData name="Molnar, Ethan (molnarem)" userId="c3c4d959-5156-40da-96eb-94c7cf2c35cd" providerId="ADAL" clId="{482EE544-19AC-427E-BA13-47B0DBE60D2B}" dt="2024-02-05T04:31:01.721" v="3029" actId="21"/>
          <ac:cxnSpMkLst>
            <pc:docMk/>
            <pc:sldMk cId="187463540" sldId="289"/>
            <ac:cxnSpMk id="273" creationId="{4A3779CD-02D7-6416-803C-80366744DCF2}"/>
          </ac:cxnSpMkLst>
        </pc:cxnChg>
        <pc:cxnChg chg="add mod">
          <ac:chgData name="Molnar, Ethan (molnarem)" userId="c3c4d959-5156-40da-96eb-94c7cf2c35cd" providerId="ADAL" clId="{482EE544-19AC-427E-BA13-47B0DBE60D2B}" dt="2024-02-05T04:31:01.721" v="3029" actId="21"/>
          <ac:cxnSpMkLst>
            <pc:docMk/>
            <pc:sldMk cId="187463540" sldId="289"/>
            <ac:cxnSpMk id="274" creationId="{BA2971F2-C43A-BDFC-6733-EE31036027E5}"/>
          </ac:cxnSpMkLst>
        </pc:cxnChg>
        <pc:cxnChg chg="add mod">
          <ac:chgData name="Molnar, Ethan (molnarem)" userId="c3c4d959-5156-40da-96eb-94c7cf2c35cd" providerId="ADAL" clId="{482EE544-19AC-427E-BA13-47B0DBE60D2B}" dt="2024-02-05T04:31:01.721" v="3029" actId="21"/>
          <ac:cxnSpMkLst>
            <pc:docMk/>
            <pc:sldMk cId="187463540" sldId="289"/>
            <ac:cxnSpMk id="275" creationId="{A880FA8E-D826-26E0-2244-373694812FEB}"/>
          </ac:cxnSpMkLst>
        </pc:cxnChg>
        <pc:cxnChg chg="mod">
          <ac:chgData name="Molnar, Ethan (molnarem)" userId="c3c4d959-5156-40da-96eb-94c7cf2c35cd" providerId="ADAL" clId="{482EE544-19AC-427E-BA13-47B0DBE60D2B}" dt="2024-02-05T04:48:31.198" v="3100" actId="1582"/>
          <ac:cxnSpMkLst>
            <pc:docMk/>
            <pc:sldMk cId="187463540" sldId="289"/>
            <ac:cxnSpMk id="291" creationId="{7753B0D0-F7B4-EA9B-EA11-FE43B66E927F}"/>
          </ac:cxnSpMkLst>
        </pc:cxnChg>
        <pc:cxnChg chg="mod">
          <ac:chgData name="Molnar, Ethan (molnarem)" userId="c3c4d959-5156-40da-96eb-94c7cf2c35cd" providerId="ADAL" clId="{482EE544-19AC-427E-BA13-47B0DBE60D2B}" dt="2024-02-05T04:48:31.198" v="3100" actId="1582"/>
          <ac:cxnSpMkLst>
            <pc:docMk/>
            <pc:sldMk cId="187463540" sldId="289"/>
            <ac:cxnSpMk id="292" creationId="{CD7321A9-A773-F277-A3D7-6C05F32CCE23}"/>
          </ac:cxnSpMkLst>
        </pc:cxnChg>
        <pc:cxnChg chg="mod">
          <ac:chgData name="Molnar, Ethan (molnarem)" userId="c3c4d959-5156-40da-96eb-94c7cf2c35cd" providerId="ADAL" clId="{482EE544-19AC-427E-BA13-47B0DBE60D2B}" dt="2024-02-05T04:48:31.198" v="3100" actId="1582"/>
          <ac:cxnSpMkLst>
            <pc:docMk/>
            <pc:sldMk cId="187463540" sldId="289"/>
            <ac:cxnSpMk id="293" creationId="{B6003FB1-726E-8BBB-D030-367775AAA5F7}"/>
          </ac:cxnSpMkLst>
        </pc:cxnChg>
        <pc:cxnChg chg="mod">
          <ac:chgData name="Molnar, Ethan (molnarem)" userId="c3c4d959-5156-40da-96eb-94c7cf2c35cd" providerId="ADAL" clId="{482EE544-19AC-427E-BA13-47B0DBE60D2B}" dt="2024-02-05T04:48:31.198" v="3100" actId="1582"/>
          <ac:cxnSpMkLst>
            <pc:docMk/>
            <pc:sldMk cId="187463540" sldId="289"/>
            <ac:cxnSpMk id="294" creationId="{2F6C9206-F8C4-BB7E-D4F4-F07E321D64B4}"/>
          </ac:cxnSpMkLst>
        </pc:cxnChg>
        <pc:cxnChg chg="mod">
          <ac:chgData name="Molnar, Ethan (molnarem)" userId="c3c4d959-5156-40da-96eb-94c7cf2c35cd" providerId="ADAL" clId="{482EE544-19AC-427E-BA13-47B0DBE60D2B}" dt="2024-02-05T04:48:31.198" v="3100" actId="1582"/>
          <ac:cxnSpMkLst>
            <pc:docMk/>
            <pc:sldMk cId="187463540" sldId="289"/>
            <ac:cxnSpMk id="295" creationId="{6D06E2CE-A0C1-A80C-3AED-C00749304473}"/>
          </ac:cxnSpMkLst>
        </pc:cxnChg>
        <pc:cxnChg chg="mod">
          <ac:chgData name="Molnar, Ethan (molnarem)" userId="c3c4d959-5156-40da-96eb-94c7cf2c35cd" providerId="ADAL" clId="{482EE544-19AC-427E-BA13-47B0DBE60D2B}" dt="2024-02-05T04:48:31.198" v="3100" actId="1582"/>
          <ac:cxnSpMkLst>
            <pc:docMk/>
            <pc:sldMk cId="187463540" sldId="289"/>
            <ac:cxnSpMk id="296" creationId="{9614BB32-F2B3-E7A7-CA72-AD4E309092D1}"/>
          </ac:cxnSpMkLst>
        </pc:cxnChg>
        <pc:cxnChg chg="mod">
          <ac:chgData name="Molnar, Ethan (molnarem)" userId="c3c4d959-5156-40da-96eb-94c7cf2c35cd" providerId="ADAL" clId="{482EE544-19AC-427E-BA13-47B0DBE60D2B}" dt="2024-02-05T04:48:31.198" v="3100" actId="1582"/>
          <ac:cxnSpMkLst>
            <pc:docMk/>
            <pc:sldMk cId="187463540" sldId="289"/>
            <ac:cxnSpMk id="297" creationId="{F24CBB60-05EC-4B31-4757-D6CA4A9A8383}"/>
          </ac:cxnSpMkLst>
        </pc:cxnChg>
        <pc:cxnChg chg="mod">
          <ac:chgData name="Molnar, Ethan (molnarem)" userId="c3c4d959-5156-40da-96eb-94c7cf2c35cd" providerId="ADAL" clId="{482EE544-19AC-427E-BA13-47B0DBE60D2B}" dt="2024-02-05T04:48:31.198" v="3100" actId="1582"/>
          <ac:cxnSpMkLst>
            <pc:docMk/>
            <pc:sldMk cId="187463540" sldId="289"/>
            <ac:cxnSpMk id="298" creationId="{0CCB3EE1-3737-3D10-AC0A-6E72013C22A6}"/>
          </ac:cxnSpMkLst>
        </pc:cxnChg>
        <pc:cxnChg chg="mod">
          <ac:chgData name="Molnar, Ethan (molnarem)" userId="c3c4d959-5156-40da-96eb-94c7cf2c35cd" providerId="ADAL" clId="{482EE544-19AC-427E-BA13-47B0DBE60D2B}" dt="2024-02-05T04:48:31.198" v="3100" actId="1582"/>
          <ac:cxnSpMkLst>
            <pc:docMk/>
            <pc:sldMk cId="187463540" sldId="289"/>
            <ac:cxnSpMk id="299" creationId="{8DCFE8F2-43CF-F92D-2FAB-612A14544355}"/>
          </ac:cxnSpMkLst>
        </pc:cxnChg>
        <pc:cxnChg chg="mod">
          <ac:chgData name="Molnar, Ethan (molnarem)" userId="c3c4d959-5156-40da-96eb-94c7cf2c35cd" providerId="ADAL" clId="{482EE544-19AC-427E-BA13-47B0DBE60D2B}" dt="2024-02-05T04:48:31.198" v="3100" actId="1582"/>
          <ac:cxnSpMkLst>
            <pc:docMk/>
            <pc:sldMk cId="187463540" sldId="289"/>
            <ac:cxnSpMk id="300" creationId="{4A3779CD-02D7-6416-803C-80366744DCF2}"/>
          </ac:cxnSpMkLst>
        </pc:cxnChg>
        <pc:cxnChg chg="mod">
          <ac:chgData name="Molnar, Ethan (molnarem)" userId="c3c4d959-5156-40da-96eb-94c7cf2c35cd" providerId="ADAL" clId="{482EE544-19AC-427E-BA13-47B0DBE60D2B}" dt="2024-02-05T04:48:31.198" v="3100" actId="1582"/>
          <ac:cxnSpMkLst>
            <pc:docMk/>
            <pc:sldMk cId="187463540" sldId="289"/>
            <ac:cxnSpMk id="301" creationId="{BA2971F2-C43A-BDFC-6733-EE31036027E5}"/>
          </ac:cxnSpMkLst>
        </pc:cxnChg>
        <pc:cxnChg chg="mod">
          <ac:chgData name="Molnar, Ethan (molnarem)" userId="c3c4d959-5156-40da-96eb-94c7cf2c35cd" providerId="ADAL" clId="{482EE544-19AC-427E-BA13-47B0DBE60D2B}" dt="2024-02-05T04:48:31.198" v="3100" actId="1582"/>
          <ac:cxnSpMkLst>
            <pc:docMk/>
            <pc:sldMk cId="187463540" sldId="289"/>
            <ac:cxnSpMk id="302" creationId="{A880FA8E-D826-26E0-2244-373694812FEB}"/>
          </ac:cxnSpMkLst>
        </pc:cxnChg>
        <pc:cxnChg chg="del mod">
          <ac:chgData name="Molnar, Ethan (molnarem)" userId="c3c4d959-5156-40da-96eb-94c7cf2c35cd" providerId="ADAL" clId="{482EE544-19AC-427E-BA13-47B0DBE60D2B}" dt="2024-02-05T04:31:10.504" v="3035" actId="478"/>
          <ac:cxnSpMkLst>
            <pc:docMk/>
            <pc:sldMk cId="187463540" sldId="289"/>
            <ac:cxnSpMk id="304" creationId="{CE141EE3-A286-2D32-CD7D-D2EB49E0927B}"/>
          </ac:cxnSpMkLst>
        </pc:cxnChg>
        <pc:cxnChg chg="mod">
          <ac:chgData name="Molnar, Ethan (molnarem)" userId="c3c4d959-5156-40da-96eb-94c7cf2c35cd" providerId="ADAL" clId="{482EE544-19AC-427E-BA13-47B0DBE60D2B}" dt="2024-02-05T04:31:36.841" v="3047" actId="478"/>
          <ac:cxnSpMkLst>
            <pc:docMk/>
            <pc:sldMk cId="187463540" sldId="289"/>
            <ac:cxnSpMk id="305" creationId="{5E53FD5E-2A8A-F7D2-BEEA-8DB8191953BD}"/>
          </ac:cxnSpMkLst>
        </pc:cxnChg>
        <pc:cxnChg chg="mod">
          <ac:chgData name="Molnar, Ethan (molnarem)" userId="c3c4d959-5156-40da-96eb-94c7cf2c35cd" providerId="ADAL" clId="{482EE544-19AC-427E-BA13-47B0DBE60D2B}" dt="2024-02-05T04:31:36.841" v="3047" actId="478"/>
          <ac:cxnSpMkLst>
            <pc:docMk/>
            <pc:sldMk cId="187463540" sldId="289"/>
            <ac:cxnSpMk id="306" creationId="{5C3E5733-2890-4705-191A-36FFE7B2BA1E}"/>
          </ac:cxnSpMkLst>
        </pc:cxnChg>
        <pc:cxnChg chg="mod">
          <ac:chgData name="Molnar, Ethan (molnarem)" userId="c3c4d959-5156-40da-96eb-94c7cf2c35cd" providerId="ADAL" clId="{482EE544-19AC-427E-BA13-47B0DBE60D2B}" dt="2024-02-05T04:31:03.885" v="3031"/>
          <ac:cxnSpMkLst>
            <pc:docMk/>
            <pc:sldMk cId="187463540" sldId="289"/>
            <ac:cxnSpMk id="307" creationId="{D603CCA6-8205-F19C-0108-4EB6503F150A}"/>
          </ac:cxnSpMkLst>
        </pc:cxnChg>
        <pc:cxnChg chg="mod">
          <ac:chgData name="Molnar, Ethan (molnarem)" userId="c3c4d959-5156-40da-96eb-94c7cf2c35cd" providerId="ADAL" clId="{482EE544-19AC-427E-BA13-47B0DBE60D2B}" dt="2024-02-05T04:31:36.841" v="3047" actId="478"/>
          <ac:cxnSpMkLst>
            <pc:docMk/>
            <pc:sldMk cId="187463540" sldId="289"/>
            <ac:cxnSpMk id="308" creationId="{7062CF14-9D35-0D3C-F341-BC4736C1928F}"/>
          </ac:cxnSpMkLst>
        </pc:cxnChg>
        <pc:cxnChg chg="mod">
          <ac:chgData name="Molnar, Ethan (molnarem)" userId="c3c4d959-5156-40da-96eb-94c7cf2c35cd" providerId="ADAL" clId="{482EE544-19AC-427E-BA13-47B0DBE60D2B}" dt="2024-02-05T04:31:36.841" v="3047" actId="478"/>
          <ac:cxnSpMkLst>
            <pc:docMk/>
            <pc:sldMk cId="187463540" sldId="289"/>
            <ac:cxnSpMk id="309" creationId="{11FE6659-ABDD-1151-2A3E-26826574E3AE}"/>
          </ac:cxnSpMkLst>
        </pc:cxnChg>
        <pc:cxnChg chg="mod">
          <ac:chgData name="Molnar, Ethan (molnarem)" userId="c3c4d959-5156-40da-96eb-94c7cf2c35cd" providerId="ADAL" clId="{482EE544-19AC-427E-BA13-47B0DBE60D2B}" dt="2024-02-05T04:31:03.885" v="3031"/>
          <ac:cxnSpMkLst>
            <pc:docMk/>
            <pc:sldMk cId="187463540" sldId="289"/>
            <ac:cxnSpMk id="310" creationId="{A6A28C98-1540-673C-8257-AF759E327EF8}"/>
          </ac:cxnSpMkLst>
        </pc:cxnChg>
        <pc:cxnChg chg="mod">
          <ac:chgData name="Molnar, Ethan (molnarem)" userId="c3c4d959-5156-40da-96eb-94c7cf2c35cd" providerId="ADAL" clId="{482EE544-19AC-427E-BA13-47B0DBE60D2B}" dt="2024-02-05T04:31:03.885" v="3031"/>
          <ac:cxnSpMkLst>
            <pc:docMk/>
            <pc:sldMk cId="187463540" sldId="289"/>
            <ac:cxnSpMk id="311" creationId="{0276C6E2-8755-7660-568B-FD70803E1AC4}"/>
          </ac:cxnSpMkLst>
        </pc:cxnChg>
        <pc:cxnChg chg="mod">
          <ac:chgData name="Molnar, Ethan (molnarem)" userId="c3c4d959-5156-40da-96eb-94c7cf2c35cd" providerId="ADAL" clId="{482EE544-19AC-427E-BA13-47B0DBE60D2B}" dt="2024-02-05T04:31:03.885" v="3031"/>
          <ac:cxnSpMkLst>
            <pc:docMk/>
            <pc:sldMk cId="187463540" sldId="289"/>
            <ac:cxnSpMk id="312" creationId="{D8D68E1F-56BB-E8FB-F181-F5CF0EB8918D}"/>
          </ac:cxnSpMkLst>
        </pc:cxnChg>
        <pc:cxnChg chg="del mod">
          <ac:chgData name="Molnar, Ethan (molnarem)" userId="c3c4d959-5156-40da-96eb-94c7cf2c35cd" providerId="ADAL" clId="{482EE544-19AC-427E-BA13-47B0DBE60D2B}" dt="2024-02-05T04:31:19.212" v="3039" actId="478"/>
          <ac:cxnSpMkLst>
            <pc:docMk/>
            <pc:sldMk cId="187463540" sldId="289"/>
            <ac:cxnSpMk id="313" creationId="{3333BDF2-DA2C-CE78-C132-ACB0B1DAEE2F}"/>
          </ac:cxnSpMkLst>
        </pc:cxnChg>
        <pc:cxnChg chg="mod">
          <ac:chgData name="Molnar, Ethan (molnarem)" userId="c3c4d959-5156-40da-96eb-94c7cf2c35cd" providerId="ADAL" clId="{482EE544-19AC-427E-BA13-47B0DBE60D2B}" dt="2024-02-05T04:31:03.885" v="3031"/>
          <ac:cxnSpMkLst>
            <pc:docMk/>
            <pc:sldMk cId="187463540" sldId="289"/>
            <ac:cxnSpMk id="314" creationId="{56A464FC-1D0F-E762-E9EA-799659F627ED}"/>
          </ac:cxnSpMkLst>
        </pc:cxnChg>
        <pc:cxnChg chg="mod">
          <ac:chgData name="Molnar, Ethan (molnarem)" userId="c3c4d959-5156-40da-96eb-94c7cf2c35cd" providerId="ADAL" clId="{482EE544-19AC-427E-BA13-47B0DBE60D2B}" dt="2024-02-05T04:31:03.885" v="3031"/>
          <ac:cxnSpMkLst>
            <pc:docMk/>
            <pc:sldMk cId="187463540" sldId="289"/>
            <ac:cxnSpMk id="315" creationId="{D1712C6C-7D6F-B556-221C-E55C5BEB49EF}"/>
          </ac:cxnSpMkLst>
        </pc:cxnChg>
        <pc:cxnChg chg="mod topLvl">
          <ac:chgData name="Molnar, Ethan (molnarem)" userId="c3c4d959-5156-40da-96eb-94c7cf2c35cd" providerId="ADAL" clId="{482EE544-19AC-427E-BA13-47B0DBE60D2B}" dt="2024-02-05T04:48:37.006" v="3101" actId="1582"/>
          <ac:cxnSpMkLst>
            <pc:docMk/>
            <pc:sldMk cId="187463540" sldId="289"/>
            <ac:cxnSpMk id="321" creationId="{00B8258B-B233-132D-6EC3-E9476BF5D011}"/>
          </ac:cxnSpMkLst>
        </pc:cxnChg>
        <pc:cxnChg chg="mod topLvl">
          <ac:chgData name="Molnar, Ethan (molnarem)" userId="c3c4d959-5156-40da-96eb-94c7cf2c35cd" providerId="ADAL" clId="{482EE544-19AC-427E-BA13-47B0DBE60D2B}" dt="2024-02-05T04:48:37.006" v="3101" actId="1582"/>
          <ac:cxnSpMkLst>
            <pc:docMk/>
            <pc:sldMk cId="187463540" sldId="289"/>
            <ac:cxnSpMk id="322" creationId="{E3399436-3628-F3D1-1E17-B606E05ED7A6}"/>
          </ac:cxnSpMkLst>
        </pc:cxnChg>
        <pc:cxnChg chg="del mod topLvl">
          <ac:chgData name="Molnar, Ethan (molnarem)" userId="c3c4d959-5156-40da-96eb-94c7cf2c35cd" providerId="ADAL" clId="{482EE544-19AC-427E-BA13-47B0DBE60D2B}" dt="2024-02-05T04:31:58.693" v="3058" actId="478"/>
          <ac:cxnSpMkLst>
            <pc:docMk/>
            <pc:sldMk cId="187463540" sldId="289"/>
            <ac:cxnSpMk id="323" creationId="{8B579D09-CD04-351C-31C8-A94170508AE8}"/>
          </ac:cxnSpMkLst>
        </pc:cxnChg>
        <pc:cxnChg chg="del mod topLvl">
          <ac:chgData name="Molnar, Ethan (molnarem)" userId="c3c4d959-5156-40da-96eb-94c7cf2c35cd" providerId="ADAL" clId="{482EE544-19AC-427E-BA13-47B0DBE60D2B}" dt="2024-02-05T04:32:00.895" v="3063" actId="478"/>
          <ac:cxnSpMkLst>
            <pc:docMk/>
            <pc:sldMk cId="187463540" sldId="289"/>
            <ac:cxnSpMk id="324" creationId="{7A962E30-E7A5-00D6-96CA-8436C1465683}"/>
          </ac:cxnSpMkLst>
        </pc:cxnChg>
        <pc:cxnChg chg="del mod topLvl">
          <ac:chgData name="Molnar, Ethan (molnarem)" userId="c3c4d959-5156-40da-96eb-94c7cf2c35cd" providerId="ADAL" clId="{482EE544-19AC-427E-BA13-47B0DBE60D2B}" dt="2024-02-05T04:31:59.302" v="3060" actId="478"/>
          <ac:cxnSpMkLst>
            <pc:docMk/>
            <pc:sldMk cId="187463540" sldId="289"/>
            <ac:cxnSpMk id="325" creationId="{FB239C98-96A3-398A-9C41-F97CA35734A4}"/>
          </ac:cxnSpMkLst>
        </pc:cxnChg>
        <pc:cxnChg chg="del mod topLvl">
          <ac:chgData name="Molnar, Ethan (molnarem)" userId="c3c4d959-5156-40da-96eb-94c7cf2c35cd" providerId="ADAL" clId="{482EE544-19AC-427E-BA13-47B0DBE60D2B}" dt="2024-02-05T04:32:00.413" v="3062" actId="478"/>
          <ac:cxnSpMkLst>
            <pc:docMk/>
            <pc:sldMk cId="187463540" sldId="289"/>
            <ac:cxnSpMk id="326" creationId="{810C1BA1-02AA-6677-4B42-FE8CC3ED1BC6}"/>
          </ac:cxnSpMkLst>
        </pc:cxnChg>
        <pc:cxnChg chg="del mod topLvl">
          <ac:chgData name="Molnar, Ethan (molnarem)" userId="c3c4d959-5156-40da-96eb-94c7cf2c35cd" providerId="ADAL" clId="{482EE544-19AC-427E-BA13-47B0DBE60D2B}" dt="2024-02-05T04:32:01.367" v="3064" actId="478"/>
          <ac:cxnSpMkLst>
            <pc:docMk/>
            <pc:sldMk cId="187463540" sldId="289"/>
            <ac:cxnSpMk id="327" creationId="{A9700F74-BA87-E745-42D2-3CA70C5F0AB4}"/>
          </ac:cxnSpMkLst>
        </pc:cxnChg>
        <pc:cxnChg chg="mod topLvl">
          <ac:chgData name="Molnar, Ethan (molnarem)" userId="c3c4d959-5156-40da-96eb-94c7cf2c35cd" providerId="ADAL" clId="{482EE544-19AC-427E-BA13-47B0DBE60D2B}" dt="2024-02-05T04:48:37.006" v="3101" actId="1582"/>
          <ac:cxnSpMkLst>
            <pc:docMk/>
            <pc:sldMk cId="187463540" sldId="289"/>
            <ac:cxnSpMk id="328" creationId="{3CF0EDC8-339B-6CDE-0804-9B2EEEACD553}"/>
          </ac:cxnSpMkLst>
        </pc:cxnChg>
        <pc:cxnChg chg="mod topLvl">
          <ac:chgData name="Molnar, Ethan (molnarem)" userId="c3c4d959-5156-40da-96eb-94c7cf2c35cd" providerId="ADAL" clId="{482EE544-19AC-427E-BA13-47B0DBE60D2B}" dt="2024-02-05T04:48:37.006" v="3101" actId="1582"/>
          <ac:cxnSpMkLst>
            <pc:docMk/>
            <pc:sldMk cId="187463540" sldId="289"/>
            <ac:cxnSpMk id="329" creationId="{DA36F76B-C515-9AAC-EF09-A8C8EACF5A96}"/>
          </ac:cxnSpMkLst>
        </pc:cxnChg>
        <pc:cxnChg chg="del mod topLvl">
          <ac:chgData name="Molnar, Ethan (molnarem)" userId="c3c4d959-5156-40da-96eb-94c7cf2c35cd" providerId="ADAL" clId="{482EE544-19AC-427E-BA13-47B0DBE60D2B}" dt="2024-02-05T04:31:59.822" v="3061" actId="478"/>
          <ac:cxnSpMkLst>
            <pc:docMk/>
            <pc:sldMk cId="187463540" sldId="289"/>
            <ac:cxnSpMk id="330" creationId="{3B3F4A2D-8FB1-9959-7877-41AAF53A5A48}"/>
          </ac:cxnSpMkLst>
        </pc:cxnChg>
        <pc:cxnChg chg="mod topLvl">
          <ac:chgData name="Molnar, Ethan (molnarem)" userId="c3c4d959-5156-40da-96eb-94c7cf2c35cd" providerId="ADAL" clId="{482EE544-19AC-427E-BA13-47B0DBE60D2B}" dt="2024-02-05T04:48:37.006" v="3101" actId="1582"/>
          <ac:cxnSpMkLst>
            <pc:docMk/>
            <pc:sldMk cId="187463540" sldId="289"/>
            <ac:cxnSpMk id="331" creationId="{1ACCD5D9-A872-04C8-BF66-AE170C757850}"/>
          </ac:cxnSpMkLst>
        </pc:cxnChg>
        <pc:cxnChg chg="mod topLvl">
          <ac:chgData name="Molnar, Ethan (molnarem)" userId="c3c4d959-5156-40da-96eb-94c7cf2c35cd" providerId="ADAL" clId="{482EE544-19AC-427E-BA13-47B0DBE60D2B}" dt="2024-02-05T04:48:37.006" v="3101" actId="1582"/>
          <ac:cxnSpMkLst>
            <pc:docMk/>
            <pc:sldMk cId="187463540" sldId="289"/>
            <ac:cxnSpMk id="332" creationId="{4D27B981-415C-996B-B244-A462DFCEFC85}"/>
          </ac:cxnSpMkLst>
        </pc:cxnChg>
        <pc:cxnChg chg="mod">
          <ac:chgData name="Molnar, Ethan (molnarem)" userId="c3c4d959-5156-40da-96eb-94c7cf2c35cd" providerId="ADAL" clId="{482EE544-19AC-427E-BA13-47B0DBE60D2B}" dt="2024-02-05T04:48:55.514" v="3109" actId="14100"/>
          <ac:cxnSpMkLst>
            <pc:docMk/>
            <pc:sldMk cId="187463540" sldId="289"/>
            <ac:cxnSpMk id="349" creationId="{B1652160-A47C-FDB2-4FF2-BFB7565CAAF1}"/>
          </ac:cxnSpMkLst>
        </pc:cxnChg>
        <pc:cxnChg chg="mod">
          <ac:chgData name="Molnar, Ethan (molnarem)" userId="c3c4d959-5156-40da-96eb-94c7cf2c35cd" providerId="ADAL" clId="{482EE544-19AC-427E-BA13-47B0DBE60D2B}" dt="2024-02-05T04:48:48.791" v="3105" actId="14100"/>
          <ac:cxnSpMkLst>
            <pc:docMk/>
            <pc:sldMk cId="187463540" sldId="289"/>
            <ac:cxnSpMk id="350" creationId="{79895E65-9B94-A582-385F-DCBD479831F0}"/>
          </ac:cxnSpMkLst>
        </pc:cxnChg>
        <pc:cxnChg chg="mod">
          <ac:chgData name="Molnar, Ethan (molnarem)" userId="c3c4d959-5156-40da-96eb-94c7cf2c35cd" providerId="ADAL" clId="{482EE544-19AC-427E-BA13-47B0DBE60D2B}" dt="2024-02-05T04:49:00.370" v="3111" actId="14100"/>
          <ac:cxnSpMkLst>
            <pc:docMk/>
            <pc:sldMk cId="187463540" sldId="289"/>
            <ac:cxnSpMk id="351" creationId="{23651064-98C3-D1AD-65DE-1ED873ABCB2D}"/>
          </ac:cxnSpMkLst>
        </pc:cxnChg>
        <pc:cxnChg chg="mod">
          <ac:chgData name="Molnar, Ethan (molnarem)" userId="c3c4d959-5156-40da-96eb-94c7cf2c35cd" providerId="ADAL" clId="{482EE544-19AC-427E-BA13-47B0DBE60D2B}" dt="2024-02-05T04:48:52.268" v="3107" actId="14100"/>
          <ac:cxnSpMkLst>
            <pc:docMk/>
            <pc:sldMk cId="187463540" sldId="289"/>
            <ac:cxnSpMk id="352" creationId="{F0D202C1-35B6-3938-AE12-8D9FF9C7DD68}"/>
          </ac:cxnSpMkLst>
        </pc:cxnChg>
        <pc:cxnChg chg="mod">
          <ac:chgData name="Molnar, Ethan (molnarem)" userId="c3c4d959-5156-40da-96eb-94c7cf2c35cd" providerId="ADAL" clId="{482EE544-19AC-427E-BA13-47B0DBE60D2B}" dt="2024-02-05T04:49:03.801" v="3113" actId="14100"/>
          <ac:cxnSpMkLst>
            <pc:docMk/>
            <pc:sldMk cId="187463540" sldId="289"/>
            <ac:cxnSpMk id="353" creationId="{5CDD11BF-5976-9C8C-4622-A6DB6612EE60}"/>
          </ac:cxnSpMkLst>
        </pc:cxnChg>
        <pc:cxnChg chg="mod">
          <ac:chgData name="Molnar, Ethan (molnarem)" userId="c3c4d959-5156-40da-96eb-94c7cf2c35cd" providerId="ADAL" clId="{482EE544-19AC-427E-BA13-47B0DBE60D2B}" dt="2024-02-05T04:49:12.506" v="3117" actId="14100"/>
          <ac:cxnSpMkLst>
            <pc:docMk/>
            <pc:sldMk cId="187463540" sldId="289"/>
            <ac:cxnSpMk id="354" creationId="{48FCDC39-6757-1697-9977-0FE03C16B65E}"/>
          </ac:cxnSpMkLst>
        </pc:cxnChg>
        <pc:cxnChg chg="mod topLvl">
          <ac:chgData name="Molnar, Ethan (molnarem)" userId="c3c4d959-5156-40da-96eb-94c7cf2c35cd" providerId="ADAL" clId="{482EE544-19AC-427E-BA13-47B0DBE60D2B}" dt="2024-02-05T04:50:53.699" v="3163" actId="164"/>
          <ac:cxnSpMkLst>
            <pc:docMk/>
            <pc:sldMk cId="187463540" sldId="289"/>
            <ac:cxnSpMk id="370" creationId="{54643B6E-0531-6F9A-785D-A71DDB73FED9}"/>
          </ac:cxnSpMkLst>
        </pc:cxnChg>
        <pc:cxnChg chg="mod topLvl">
          <ac:chgData name="Molnar, Ethan (molnarem)" userId="c3c4d959-5156-40da-96eb-94c7cf2c35cd" providerId="ADAL" clId="{482EE544-19AC-427E-BA13-47B0DBE60D2B}" dt="2024-02-05T04:50:53.699" v="3163" actId="164"/>
          <ac:cxnSpMkLst>
            <pc:docMk/>
            <pc:sldMk cId="187463540" sldId="289"/>
            <ac:cxnSpMk id="371" creationId="{9E74C941-2565-5976-B9C1-6E0325F1C8B4}"/>
          </ac:cxnSpMkLst>
        </pc:cxnChg>
        <pc:cxnChg chg="mod topLvl">
          <ac:chgData name="Molnar, Ethan (molnarem)" userId="c3c4d959-5156-40da-96eb-94c7cf2c35cd" providerId="ADAL" clId="{482EE544-19AC-427E-BA13-47B0DBE60D2B}" dt="2024-02-05T04:50:53.699" v="3163" actId="164"/>
          <ac:cxnSpMkLst>
            <pc:docMk/>
            <pc:sldMk cId="187463540" sldId="289"/>
            <ac:cxnSpMk id="372" creationId="{83EAAE40-6270-0784-6500-08FAF246D24A}"/>
          </ac:cxnSpMkLst>
        </pc:cxnChg>
        <pc:cxnChg chg="mod topLvl">
          <ac:chgData name="Molnar, Ethan (molnarem)" userId="c3c4d959-5156-40da-96eb-94c7cf2c35cd" providerId="ADAL" clId="{482EE544-19AC-427E-BA13-47B0DBE60D2B}" dt="2024-02-05T04:50:53.699" v="3163" actId="164"/>
          <ac:cxnSpMkLst>
            <pc:docMk/>
            <pc:sldMk cId="187463540" sldId="289"/>
            <ac:cxnSpMk id="373" creationId="{88F744D9-9237-C74A-1FDB-34CFD0AF6687}"/>
          </ac:cxnSpMkLst>
        </pc:cxnChg>
        <pc:cxnChg chg="mod topLvl">
          <ac:chgData name="Molnar, Ethan (molnarem)" userId="c3c4d959-5156-40da-96eb-94c7cf2c35cd" providerId="ADAL" clId="{482EE544-19AC-427E-BA13-47B0DBE60D2B}" dt="2024-02-05T04:50:53.699" v="3163" actId="164"/>
          <ac:cxnSpMkLst>
            <pc:docMk/>
            <pc:sldMk cId="187463540" sldId="289"/>
            <ac:cxnSpMk id="374" creationId="{594123ED-4090-3EFC-091E-E8AE30E516EB}"/>
          </ac:cxnSpMkLst>
        </pc:cxnChg>
        <pc:cxnChg chg="mod topLvl">
          <ac:chgData name="Molnar, Ethan (molnarem)" userId="c3c4d959-5156-40da-96eb-94c7cf2c35cd" providerId="ADAL" clId="{482EE544-19AC-427E-BA13-47B0DBE60D2B}" dt="2024-02-05T04:50:53.699" v="3163" actId="164"/>
          <ac:cxnSpMkLst>
            <pc:docMk/>
            <pc:sldMk cId="187463540" sldId="289"/>
            <ac:cxnSpMk id="375" creationId="{1B8978E3-30CD-2994-22B5-17242EFF5392}"/>
          </ac:cxnSpMkLst>
        </pc:cxnChg>
        <pc:cxnChg chg="add mod">
          <ac:chgData name="Molnar, Ethan (molnarem)" userId="c3c4d959-5156-40da-96eb-94c7cf2c35cd" providerId="ADAL" clId="{482EE544-19AC-427E-BA13-47B0DBE60D2B}" dt="2024-02-05T04:50:53.699" v="3163" actId="164"/>
          <ac:cxnSpMkLst>
            <pc:docMk/>
            <pc:sldMk cId="187463540" sldId="289"/>
            <ac:cxnSpMk id="392" creationId="{7A30E84F-49AE-7DFB-F263-3B3F1FCB9F72}"/>
          </ac:cxnSpMkLst>
        </pc:cxnChg>
        <pc:cxnChg chg="add mod">
          <ac:chgData name="Molnar, Ethan (molnarem)" userId="c3c4d959-5156-40da-96eb-94c7cf2c35cd" providerId="ADAL" clId="{482EE544-19AC-427E-BA13-47B0DBE60D2B}" dt="2024-02-05T04:50:53.699" v="3163" actId="164"/>
          <ac:cxnSpMkLst>
            <pc:docMk/>
            <pc:sldMk cId="187463540" sldId="289"/>
            <ac:cxnSpMk id="395" creationId="{603304F6-755B-5034-FC8F-7D59AF39EA71}"/>
          </ac:cxnSpMkLst>
        </pc:cxnChg>
        <pc:cxnChg chg="add mod">
          <ac:chgData name="Molnar, Ethan (molnarem)" userId="c3c4d959-5156-40da-96eb-94c7cf2c35cd" providerId="ADAL" clId="{482EE544-19AC-427E-BA13-47B0DBE60D2B}" dt="2024-02-05T04:50:53.699" v="3163" actId="164"/>
          <ac:cxnSpMkLst>
            <pc:docMk/>
            <pc:sldMk cId="187463540" sldId="289"/>
            <ac:cxnSpMk id="398" creationId="{5190A5E1-AC4C-AF8A-E856-C046BF23E3D6}"/>
          </ac:cxnSpMkLst>
        </pc:cxnChg>
        <pc:cxnChg chg="add mod">
          <ac:chgData name="Molnar, Ethan (molnarem)" userId="c3c4d959-5156-40da-96eb-94c7cf2c35cd" providerId="ADAL" clId="{482EE544-19AC-427E-BA13-47B0DBE60D2B}" dt="2024-02-05T04:50:53.699" v="3163" actId="164"/>
          <ac:cxnSpMkLst>
            <pc:docMk/>
            <pc:sldMk cId="187463540" sldId="289"/>
            <ac:cxnSpMk id="401" creationId="{E2A4B269-7621-B904-F542-B35E6229FE69}"/>
          </ac:cxnSpMkLst>
        </pc:cxnChg>
        <pc:cxnChg chg="add mod">
          <ac:chgData name="Molnar, Ethan (molnarem)" userId="c3c4d959-5156-40da-96eb-94c7cf2c35cd" providerId="ADAL" clId="{482EE544-19AC-427E-BA13-47B0DBE60D2B}" dt="2024-02-05T04:50:53.699" v="3163" actId="164"/>
          <ac:cxnSpMkLst>
            <pc:docMk/>
            <pc:sldMk cId="187463540" sldId="289"/>
            <ac:cxnSpMk id="404" creationId="{CA005949-28AD-705F-BB82-F9FAC9EE1B3B}"/>
          </ac:cxnSpMkLst>
        </pc:cxnChg>
        <pc:cxnChg chg="add mod">
          <ac:chgData name="Molnar, Ethan (molnarem)" userId="c3c4d959-5156-40da-96eb-94c7cf2c35cd" providerId="ADAL" clId="{482EE544-19AC-427E-BA13-47B0DBE60D2B}" dt="2024-02-05T04:50:53.699" v="3163" actId="164"/>
          <ac:cxnSpMkLst>
            <pc:docMk/>
            <pc:sldMk cId="187463540" sldId="289"/>
            <ac:cxnSpMk id="407" creationId="{C0070AC5-5F7C-ABF1-52D9-6726E1D8F8F7}"/>
          </ac:cxnSpMkLst>
        </pc:cxnChg>
      </pc:sldChg>
      <pc:sldChg chg="new del">
        <pc:chgData name="Molnar, Ethan (molnarem)" userId="c3c4d959-5156-40da-96eb-94c7cf2c35cd" providerId="ADAL" clId="{482EE544-19AC-427E-BA13-47B0DBE60D2B}" dt="2024-02-05T00:45:58.823" v="1243" actId="47"/>
        <pc:sldMkLst>
          <pc:docMk/>
          <pc:sldMk cId="4019803678" sldId="289"/>
        </pc:sldMkLst>
      </pc:sldChg>
      <pc:sldChg chg="addSp delSp modSp add del mod modTransition">
        <pc:chgData name="Molnar, Ethan (molnarem)" userId="c3c4d959-5156-40da-96eb-94c7cf2c35cd" providerId="ADAL" clId="{482EE544-19AC-427E-BA13-47B0DBE60D2B}" dt="2024-02-06T01:16:24.993" v="6346" actId="47"/>
        <pc:sldMkLst>
          <pc:docMk/>
          <pc:sldMk cId="451487702" sldId="290"/>
        </pc:sldMkLst>
        <pc:spChg chg="add mod">
          <ac:chgData name="Molnar, Ethan (molnarem)" userId="c3c4d959-5156-40da-96eb-94c7cf2c35cd" providerId="ADAL" clId="{482EE544-19AC-427E-BA13-47B0DBE60D2B}" dt="2024-02-06T01:16:03.278" v="6342"/>
          <ac:spMkLst>
            <pc:docMk/>
            <pc:sldMk cId="451487702" sldId="290"/>
            <ac:spMk id="2" creationId="{AF40DBDB-0469-D848-D09B-1CAC75CE2814}"/>
          </ac:spMkLst>
        </pc:spChg>
        <pc:spChg chg="mod">
          <ac:chgData name="Molnar, Ethan (molnarem)" userId="c3c4d959-5156-40da-96eb-94c7cf2c35cd" providerId="ADAL" clId="{482EE544-19AC-427E-BA13-47B0DBE60D2B}" dt="2024-02-05T03:26:22.988" v="2432" actId="14100"/>
          <ac:spMkLst>
            <pc:docMk/>
            <pc:sldMk cId="451487702" sldId="290"/>
            <ac:spMk id="3" creationId="{A1A8025E-09D5-F53E-8A33-45EE9E650B62}"/>
          </ac:spMkLst>
        </pc:spChg>
        <pc:spChg chg="mod">
          <ac:chgData name="Molnar, Ethan (molnarem)" userId="c3c4d959-5156-40da-96eb-94c7cf2c35cd" providerId="ADAL" clId="{482EE544-19AC-427E-BA13-47B0DBE60D2B}" dt="2024-02-05T23:55:53.884" v="5249" actId="20577"/>
          <ac:spMkLst>
            <pc:docMk/>
            <pc:sldMk cId="451487702" sldId="290"/>
            <ac:spMk id="4" creationId="{D7CBEB77-E67E-6F80-8D5D-8A7123524307}"/>
          </ac:spMkLst>
        </pc:spChg>
        <pc:spChg chg="mod">
          <ac:chgData name="Molnar, Ethan (molnarem)" userId="c3c4d959-5156-40da-96eb-94c7cf2c35cd" providerId="ADAL" clId="{482EE544-19AC-427E-BA13-47B0DBE60D2B}" dt="2024-02-05T03:23:56.501" v="2413"/>
          <ac:spMkLst>
            <pc:docMk/>
            <pc:sldMk cId="451487702" sldId="290"/>
            <ac:spMk id="12" creationId="{02E2FBD5-8131-357B-534E-ECBFB2686E55}"/>
          </ac:spMkLst>
        </pc:spChg>
        <pc:spChg chg="mod">
          <ac:chgData name="Molnar, Ethan (molnarem)" userId="c3c4d959-5156-40da-96eb-94c7cf2c35cd" providerId="ADAL" clId="{482EE544-19AC-427E-BA13-47B0DBE60D2B}" dt="2024-02-05T03:23:56.501" v="2413"/>
          <ac:spMkLst>
            <pc:docMk/>
            <pc:sldMk cId="451487702" sldId="290"/>
            <ac:spMk id="14" creationId="{F915352A-30A9-6065-3CED-4EB195FA819E}"/>
          </ac:spMkLst>
        </pc:spChg>
        <pc:spChg chg="mod">
          <ac:chgData name="Molnar, Ethan (molnarem)" userId="c3c4d959-5156-40da-96eb-94c7cf2c35cd" providerId="ADAL" clId="{482EE544-19AC-427E-BA13-47B0DBE60D2B}" dt="2024-02-05T03:23:56.501" v="2413"/>
          <ac:spMkLst>
            <pc:docMk/>
            <pc:sldMk cId="451487702" sldId="290"/>
            <ac:spMk id="17" creationId="{96C8F7BC-D4D4-A1CB-0EE9-B47D2135A10D}"/>
          </ac:spMkLst>
        </pc:spChg>
        <pc:spChg chg="mod">
          <ac:chgData name="Molnar, Ethan (molnarem)" userId="c3c4d959-5156-40da-96eb-94c7cf2c35cd" providerId="ADAL" clId="{482EE544-19AC-427E-BA13-47B0DBE60D2B}" dt="2024-02-05T03:23:56.501" v="2413"/>
          <ac:spMkLst>
            <pc:docMk/>
            <pc:sldMk cId="451487702" sldId="290"/>
            <ac:spMk id="22" creationId="{28B00601-5453-702B-FF5A-A189D0FDA564}"/>
          </ac:spMkLst>
        </pc:spChg>
        <pc:spChg chg="add mod">
          <ac:chgData name="Molnar, Ethan (molnarem)" userId="c3c4d959-5156-40da-96eb-94c7cf2c35cd" providerId="ADAL" clId="{482EE544-19AC-427E-BA13-47B0DBE60D2B}" dt="2024-02-05T03:19:54.783" v="2404" actId="1076"/>
          <ac:spMkLst>
            <pc:docMk/>
            <pc:sldMk cId="451487702" sldId="290"/>
            <ac:spMk id="32" creationId="{A1A8025E-09D5-F53E-8A33-45EE9E650B62}"/>
          </ac:spMkLst>
        </pc:spChg>
        <pc:spChg chg="mod">
          <ac:chgData name="Molnar, Ethan (molnarem)" userId="c3c4d959-5156-40da-96eb-94c7cf2c35cd" providerId="ADAL" clId="{482EE544-19AC-427E-BA13-47B0DBE60D2B}" dt="2024-02-05T03:26:57.781" v="2434" actId="14100"/>
          <ac:spMkLst>
            <pc:docMk/>
            <pc:sldMk cId="451487702" sldId="290"/>
            <ac:spMk id="33" creationId="{9597CBAA-0395-1D65-C090-6F29BFACAFD5}"/>
          </ac:spMkLst>
        </pc:spChg>
        <pc:spChg chg="mod">
          <ac:chgData name="Molnar, Ethan (molnarem)" userId="c3c4d959-5156-40da-96eb-94c7cf2c35cd" providerId="ADAL" clId="{482EE544-19AC-427E-BA13-47B0DBE60D2B}" dt="2024-02-05T21:54:09.074" v="3573"/>
          <ac:spMkLst>
            <pc:docMk/>
            <pc:sldMk cId="451487702" sldId="290"/>
            <ac:spMk id="46" creationId="{5D501DD5-81D9-CC01-BD68-478874570519}"/>
          </ac:spMkLst>
        </pc:spChg>
        <pc:spChg chg="mod">
          <ac:chgData name="Molnar, Ethan (molnarem)" userId="c3c4d959-5156-40da-96eb-94c7cf2c35cd" providerId="ADAL" clId="{482EE544-19AC-427E-BA13-47B0DBE60D2B}" dt="2024-02-05T21:57:17.226" v="3737" actId="20577"/>
          <ac:spMkLst>
            <pc:docMk/>
            <pc:sldMk cId="451487702" sldId="290"/>
            <ac:spMk id="47" creationId="{B9AA1437-39D6-EB9C-3B00-54CF81BCB7FD}"/>
          </ac:spMkLst>
        </pc:spChg>
        <pc:spChg chg="mod">
          <ac:chgData name="Molnar, Ethan (molnarem)" userId="c3c4d959-5156-40da-96eb-94c7cf2c35cd" providerId="ADAL" clId="{482EE544-19AC-427E-BA13-47B0DBE60D2B}" dt="2024-02-05T03:26:17.600" v="2428"/>
          <ac:spMkLst>
            <pc:docMk/>
            <pc:sldMk cId="451487702" sldId="290"/>
            <ac:spMk id="48" creationId="{1317EA28-D0D0-28DE-B953-FE750F226006}"/>
          </ac:spMkLst>
        </pc:spChg>
        <pc:spChg chg="mod">
          <ac:chgData name="Molnar, Ethan (molnarem)" userId="c3c4d959-5156-40da-96eb-94c7cf2c35cd" providerId="ADAL" clId="{482EE544-19AC-427E-BA13-47B0DBE60D2B}" dt="2024-02-05T21:54:09.074" v="3573"/>
          <ac:spMkLst>
            <pc:docMk/>
            <pc:sldMk cId="451487702" sldId="290"/>
            <ac:spMk id="48" creationId="{AFFFEAC7-4E74-6B8C-7C88-BC8510F78016}"/>
          </ac:spMkLst>
        </pc:spChg>
        <pc:spChg chg="mod">
          <ac:chgData name="Molnar, Ethan (molnarem)" userId="c3c4d959-5156-40da-96eb-94c7cf2c35cd" providerId="ADAL" clId="{482EE544-19AC-427E-BA13-47B0DBE60D2B}" dt="2024-02-05T21:56:28.953" v="3675" actId="20577"/>
          <ac:spMkLst>
            <pc:docMk/>
            <pc:sldMk cId="451487702" sldId="290"/>
            <ac:spMk id="49" creationId="{1D7C8C5C-C3F5-7DC2-F7C8-8A994264A929}"/>
          </ac:spMkLst>
        </pc:spChg>
        <pc:spChg chg="mod">
          <ac:chgData name="Molnar, Ethan (molnarem)" userId="c3c4d959-5156-40da-96eb-94c7cf2c35cd" providerId="ADAL" clId="{482EE544-19AC-427E-BA13-47B0DBE60D2B}" dt="2024-02-05T03:26:17.600" v="2428"/>
          <ac:spMkLst>
            <pc:docMk/>
            <pc:sldMk cId="451487702" sldId="290"/>
            <ac:spMk id="49" creationId="{45EC5B69-B46B-9FBF-BC5B-5F86E5BD0A81}"/>
          </ac:spMkLst>
        </pc:spChg>
        <pc:spChg chg="mod">
          <ac:chgData name="Molnar, Ethan (molnarem)" userId="c3c4d959-5156-40da-96eb-94c7cf2c35cd" providerId="ADAL" clId="{482EE544-19AC-427E-BA13-47B0DBE60D2B}" dt="2024-02-05T21:54:09.074" v="3573"/>
          <ac:spMkLst>
            <pc:docMk/>
            <pc:sldMk cId="451487702" sldId="290"/>
            <ac:spMk id="50" creationId="{E1406780-83B4-67E8-B471-E124903F0361}"/>
          </ac:spMkLst>
        </pc:spChg>
        <pc:spChg chg="mod">
          <ac:chgData name="Molnar, Ethan (molnarem)" userId="c3c4d959-5156-40da-96eb-94c7cf2c35cd" providerId="ADAL" clId="{482EE544-19AC-427E-BA13-47B0DBE60D2B}" dt="2024-02-05T21:54:09.074" v="3573"/>
          <ac:spMkLst>
            <pc:docMk/>
            <pc:sldMk cId="451487702" sldId="290"/>
            <ac:spMk id="51" creationId="{841C3B9F-9EF5-313E-24E3-E1B414176674}"/>
          </ac:spMkLst>
        </pc:spChg>
        <pc:spChg chg="mod">
          <ac:chgData name="Molnar, Ethan (molnarem)" userId="c3c4d959-5156-40da-96eb-94c7cf2c35cd" providerId="ADAL" clId="{482EE544-19AC-427E-BA13-47B0DBE60D2B}" dt="2024-02-05T21:54:09.074" v="3573"/>
          <ac:spMkLst>
            <pc:docMk/>
            <pc:sldMk cId="451487702" sldId="290"/>
            <ac:spMk id="52" creationId="{D4E5C68B-3029-C062-E6A5-CF0124FACC75}"/>
          </ac:spMkLst>
        </pc:spChg>
        <pc:spChg chg="mod">
          <ac:chgData name="Molnar, Ethan (molnarem)" userId="c3c4d959-5156-40da-96eb-94c7cf2c35cd" providerId="ADAL" clId="{482EE544-19AC-427E-BA13-47B0DBE60D2B}" dt="2024-02-05T21:54:09.074" v="3573"/>
          <ac:spMkLst>
            <pc:docMk/>
            <pc:sldMk cId="451487702" sldId="290"/>
            <ac:spMk id="53" creationId="{C1BD635C-0E61-AE76-630D-906112278A63}"/>
          </ac:spMkLst>
        </pc:spChg>
        <pc:spChg chg="mod">
          <ac:chgData name="Molnar, Ethan (molnarem)" userId="c3c4d959-5156-40da-96eb-94c7cf2c35cd" providerId="ADAL" clId="{482EE544-19AC-427E-BA13-47B0DBE60D2B}" dt="2024-02-05T21:54:09.074" v="3573"/>
          <ac:spMkLst>
            <pc:docMk/>
            <pc:sldMk cId="451487702" sldId="290"/>
            <ac:spMk id="56" creationId="{645E6BFB-9CBD-21E2-68F9-EDDFC8FC1F35}"/>
          </ac:spMkLst>
        </pc:spChg>
        <pc:spChg chg="mod">
          <ac:chgData name="Molnar, Ethan (molnarem)" userId="c3c4d959-5156-40da-96eb-94c7cf2c35cd" providerId="ADAL" clId="{482EE544-19AC-427E-BA13-47B0DBE60D2B}" dt="2024-02-05T21:56:06.994" v="3670" actId="20577"/>
          <ac:spMkLst>
            <pc:docMk/>
            <pc:sldMk cId="451487702" sldId="290"/>
            <ac:spMk id="57" creationId="{A3CA1266-ABCC-9A12-8621-6A4F7B8D85B9}"/>
          </ac:spMkLst>
        </pc:spChg>
        <pc:spChg chg="mod">
          <ac:chgData name="Molnar, Ethan (molnarem)" userId="c3c4d959-5156-40da-96eb-94c7cf2c35cd" providerId="ADAL" clId="{482EE544-19AC-427E-BA13-47B0DBE60D2B}" dt="2024-02-05T21:54:09.074" v="3573"/>
          <ac:spMkLst>
            <pc:docMk/>
            <pc:sldMk cId="451487702" sldId="290"/>
            <ac:spMk id="58" creationId="{BD6711C4-3DE1-9C54-4C9C-D5BCD0CAED9A}"/>
          </ac:spMkLst>
        </pc:spChg>
        <pc:spChg chg="mod">
          <ac:chgData name="Molnar, Ethan (molnarem)" userId="c3c4d959-5156-40da-96eb-94c7cf2c35cd" providerId="ADAL" clId="{482EE544-19AC-427E-BA13-47B0DBE60D2B}" dt="2024-02-05T21:56:03.348" v="3664" actId="20577"/>
          <ac:spMkLst>
            <pc:docMk/>
            <pc:sldMk cId="451487702" sldId="290"/>
            <ac:spMk id="59" creationId="{06135D0A-4A50-1D60-8D13-799581D0FF22}"/>
          </ac:spMkLst>
        </pc:spChg>
        <pc:spChg chg="mod">
          <ac:chgData name="Molnar, Ethan (molnarem)" userId="c3c4d959-5156-40da-96eb-94c7cf2c35cd" providerId="ADAL" clId="{482EE544-19AC-427E-BA13-47B0DBE60D2B}" dt="2024-02-05T03:26:17.600" v="2428"/>
          <ac:spMkLst>
            <pc:docMk/>
            <pc:sldMk cId="451487702" sldId="290"/>
            <ac:spMk id="59" creationId="{119D0598-6399-933A-F476-85DE4BF333B9}"/>
          </ac:spMkLst>
        </pc:spChg>
        <pc:spChg chg="mod">
          <ac:chgData name="Molnar, Ethan (molnarem)" userId="c3c4d959-5156-40da-96eb-94c7cf2c35cd" providerId="ADAL" clId="{482EE544-19AC-427E-BA13-47B0DBE60D2B}" dt="2024-02-05T03:26:17.600" v="2428"/>
          <ac:spMkLst>
            <pc:docMk/>
            <pc:sldMk cId="451487702" sldId="290"/>
            <ac:spMk id="60" creationId="{25BBB888-CA59-2501-1525-8A3E52494DA2}"/>
          </ac:spMkLst>
        </pc:spChg>
        <pc:spChg chg="mod">
          <ac:chgData name="Molnar, Ethan (molnarem)" userId="c3c4d959-5156-40da-96eb-94c7cf2c35cd" providerId="ADAL" clId="{482EE544-19AC-427E-BA13-47B0DBE60D2B}" dt="2024-02-05T03:17:32.796" v="2362"/>
          <ac:spMkLst>
            <pc:docMk/>
            <pc:sldMk cId="451487702" sldId="290"/>
            <ac:spMk id="75" creationId="{02E2FBD5-8131-357B-534E-ECBFB2686E55}"/>
          </ac:spMkLst>
        </pc:spChg>
        <pc:spChg chg="mod">
          <ac:chgData name="Molnar, Ethan (molnarem)" userId="c3c4d959-5156-40da-96eb-94c7cf2c35cd" providerId="ADAL" clId="{482EE544-19AC-427E-BA13-47B0DBE60D2B}" dt="2024-02-05T03:18:01.941" v="2374" actId="20577"/>
          <ac:spMkLst>
            <pc:docMk/>
            <pc:sldMk cId="451487702" sldId="290"/>
            <ac:spMk id="76" creationId="{F915352A-30A9-6065-3CED-4EB195FA819E}"/>
          </ac:spMkLst>
        </pc:spChg>
        <pc:spChg chg="mod">
          <ac:chgData name="Molnar, Ethan (molnarem)" userId="c3c4d959-5156-40da-96eb-94c7cf2c35cd" providerId="ADAL" clId="{482EE544-19AC-427E-BA13-47B0DBE60D2B}" dt="2024-02-05T03:26:17.600" v="2428"/>
          <ac:spMkLst>
            <pc:docMk/>
            <pc:sldMk cId="451487702" sldId="290"/>
            <ac:spMk id="90" creationId="{7A66C7BF-F523-2515-D70B-56F2AB76E43C}"/>
          </ac:spMkLst>
        </pc:spChg>
        <pc:spChg chg="mod">
          <ac:chgData name="Molnar, Ethan (molnarem)" userId="c3c4d959-5156-40da-96eb-94c7cf2c35cd" providerId="ADAL" clId="{482EE544-19AC-427E-BA13-47B0DBE60D2B}" dt="2024-02-05T03:26:17.600" v="2428"/>
          <ac:spMkLst>
            <pc:docMk/>
            <pc:sldMk cId="451487702" sldId="290"/>
            <ac:spMk id="91" creationId="{F2A8A1CD-EAE0-E638-5ED9-F9C3CBB7E544}"/>
          </ac:spMkLst>
        </pc:spChg>
        <pc:spChg chg="mod">
          <ac:chgData name="Molnar, Ethan (molnarem)" userId="c3c4d959-5156-40da-96eb-94c7cf2c35cd" providerId="ADAL" clId="{482EE544-19AC-427E-BA13-47B0DBE60D2B}" dt="2024-02-05T03:26:17.600" v="2428"/>
          <ac:spMkLst>
            <pc:docMk/>
            <pc:sldMk cId="451487702" sldId="290"/>
            <ac:spMk id="93" creationId="{86F4F1DE-977B-C06F-DBCB-AF3A901B6436}"/>
          </ac:spMkLst>
        </pc:spChg>
        <pc:spChg chg="mod">
          <ac:chgData name="Molnar, Ethan (molnarem)" userId="c3c4d959-5156-40da-96eb-94c7cf2c35cd" providerId="ADAL" clId="{482EE544-19AC-427E-BA13-47B0DBE60D2B}" dt="2024-02-05T03:26:17.600" v="2428"/>
          <ac:spMkLst>
            <pc:docMk/>
            <pc:sldMk cId="451487702" sldId="290"/>
            <ac:spMk id="94" creationId="{792DFE52-42FD-354C-8E22-F57CC8A6BCF2}"/>
          </ac:spMkLst>
        </pc:spChg>
        <pc:spChg chg="mod">
          <ac:chgData name="Molnar, Ethan (molnarem)" userId="c3c4d959-5156-40da-96eb-94c7cf2c35cd" providerId="ADAL" clId="{482EE544-19AC-427E-BA13-47B0DBE60D2B}" dt="2024-02-05T03:17:19.893" v="2358"/>
          <ac:spMkLst>
            <pc:docMk/>
            <pc:sldMk cId="451487702" sldId="290"/>
            <ac:spMk id="102" creationId="{96C8F7BC-D4D4-A1CB-0EE9-B47D2135A10D}"/>
          </ac:spMkLst>
        </pc:spChg>
        <pc:spChg chg="mod">
          <ac:chgData name="Molnar, Ethan (molnarem)" userId="c3c4d959-5156-40da-96eb-94c7cf2c35cd" providerId="ADAL" clId="{482EE544-19AC-427E-BA13-47B0DBE60D2B}" dt="2024-02-05T03:18:11.297" v="2376" actId="1076"/>
          <ac:spMkLst>
            <pc:docMk/>
            <pc:sldMk cId="451487702" sldId="290"/>
            <ac:spMk id="103" creationId="{28B00601-5453-702B-FF5A-A189D0FDA564}"/>
          </ac:spMkLst>
        </pc:spChg>
        <pc:spChg chg="mod">
          <ac:chgData name="Molnar, Ethan (molnarem)" userId="c3c4d959-5156-40da-96eb-94c7cf2c35cd" providerId="ADAL" clId="{482EE544-19AC-427E-BA13-47B0DBE60D2B}" dt="2024-02-05T03:44:05.452" v="2544" actId="207"/>
          <ac:spMkLst>
            <pc:docMk/>
            <pc:sldMk cId="451487702" sldId="290"/>
            <ac:spMk id="107" creationId="{02E2FBD5-8131-357B-534E-ECBFB2686E55}"/>
          </ac:spMkLst>
        </pc:spChg>
        <pc:spChg chg="mod">
          <ac:chgData name="Molnar, Ethan (molnarem)" userId="c3c4d959-5156-40da-96eb-94c7cf2c35cd" providerId="ADAL" clId="{482EE544-19AC-427E-BA13-47B0DBE60D2B}" dt="2024-02-05T03:26:17.600" v="2428"/>
          <ac:spMkLst>
            <pc:docMk/>
            <pc:sldMk cId="451487702" sldId="290"/>
            <ac:spMk id="108" creationId="{F915352A-30A9-6065-3CED-4EB195FA819E}"/>
          </ac:spMkLst>
        </pc:spChg>
        <pc:spChg chg="mod">
          <ac:chgData name="Molnar, Ethan (molnarem)" userId="c3c4d959-5156-40da-96eb-94c7cf2c35cd" providerId="ADAL" clId="{482EE544-19AC-427E-BA13-47B0DBE60D2B}" dt="2024-02-05T03:26:17.600" v="2428"/>
          <ac:spMkLst>
            <pc:docMk/>
            <pc:sldMk cId="451487702" sldId="290"/>
            <ac:spMk id="109" creationId="{96C8F7BC-D4D4-A1CB-0EE9-B47D2135A10D}"/>
          </ac:spMkLst>
        </pc:spChg>
        <pc:spChg chg="mod">
          <ac:chgData name="Molnar, Ethan (molnarem)" userId="c3c4d959-5156-40da-96eb-94c7cf2c35cd" providerId="ADAL" clId="{482EE544-19AC-427E-BA13-47B0DBE60D2B}" dt="2024-02-05T03:26:17.600" v="2428"/>
          <ac:spMkLst>
            <pc:docMk/>
            <pc:sldMk cId="451487702" sldId="290"/>
            <ac:spMk id="110" creationId="{28B00601-5453-702B-FF5A-A189D0FDA564}"/>
          </ac:spMkLst>
        </pc:spChg>
        <pc:grpChg chg="add del mod">
          <ac:chgData name="Molnar, Ethan (molnarem)" userId="c3c4d959-5156-40da-96eb-94c7cf2c35cd" providerId="ADAL" clId="{482EE544-19AC-427E-BA13-47B0DBE60D2B}" dt="2024-02-05T03:20:06.526" v="2410" actId="21"/>
          <ac:grpSpMkLst>
            <pc:docMk/>
            <pc:sldMk cId="451487702" sldId="290"/>
            <ac:grpSpMk id="6" creationId="{202BBC0B-862C-6C32-7981-6D785812F549}"/>
          </ac:grpSpMkLst>
        </pc:grpChg>
        <pc:grpChg chg="add del mod">
          <ac:chgData name="Molnar, Ethan (molnarem)" userId="c3c4d959-5156-40da-96eb-94c7cf2c35cd" providerId="ADAL" clId="{482EE544-19AC-427E-BA13-47B0DBE60D2B}" dt="2024-02-05T03:24:31.592" v="2414" actId="21"/>
          <ac:grpSpMkLst>
            <pc:docMk/>
            <pc:sldMk cId="451487702" sldId="290"/>
            <ac:grpSpMk id="8" creationId="{202BBC0B-862C-6C32-7981-6D785812F549}"/>
          </ac:grpSpMkLst>
        </pc:grpChg>
        <pc:grpChg chg="mod">
          <ac:chgData name="Molnar, Ethan (molnarem)" userId="c3c4d959-5156-40da-96eb-94c7cf2c35cd" providerId="ADAL" clId="{482EE544-19AC-427E-BA13-47B0DBE60D2B}" dt="2024-02-05T03:23:56.501" v="2413"/>
          <ac:grpSpMkLst>
            <pc:docMk/>
            <pc:sldMk cId="451487702" sldId="290"/>
            <ac:grpSpMk id="9" creationId="{43B012B2-DF44-FB5F-581D-CE2AEE71D3A6}"/>
          </ac:grpSpMkLst>
        </pc:grpChg>
        <pc:grpChg chg="mod">
          <ac:chgData name="Molnar, Ethan (molnarem)" userId="c3c4d959-5156-40da-96eb-94c7cf2c35cd" providerId="ADAL" clId="{482EE544-19AC-427E-BA13-47B0DBE60D2B}" dt="2024-02-05T03:23:56.501" v="2413"/>
          <ac:grpSpMkLst>
            <pc:docMk/>
            <pc:sldMk cId="451487702" sldId="290"/>
            <ac:grpSpMk id="11" creationId="{0D38B9BE-5755-8F01-BB79-78313778B113}"/>
          </ac:grpSpMkLst>
        </pc:grpChg>
        <pc:grpChg chg="del">
          <ac:chgData name="Molnar, Ethan (molnarem)" userId="c3c4d959-5156-40da-96eb-94c7cf2c35cd" providerId="ADAL" clId="{482EE544-19AC-427E-BA13-47B0DBE60D2B}" dt="2024-02-05T03:17:14.618" v="2353" actId="478"/>
          <ac:grpSpMkLst>
            <pc:docMk/>
            <pc:sldMk cId="451487702" sldId="290"/>
            <ac:grpSpMk id="13" creationId="{79D4C8A5-75BD-E9BE-A13D-5D5EF0A0FF72}"/>
          </ac:grpSpMkLst>
        </pc:grpChg>
        <pc:grpChg chg="del">
          <ac:chgData name="Molnar, Ethan (molnarem)" userId="c3c4d959-5156-40da-96eb-94c7cf2c35cd" providerId="ADAL" clId="{482EE544-19AC-427E-BA13-47B0DBE60D2B}" dt="2024-02-05T03:17:16.016" v="2356" actId="478"/>
          <ac:grpSpMkLst>
            <pc:docMk/>
            <pc:sldMk cId="451487702" sldId="290"/>
            <ac:grpSpMk id="15" creationId="{1C147307-7F08-0B24-FC13-75506E762845}"/>
          </ac:grpSpMkLst>
        </pc:grpChg>
        <pc:grpChg chg="del">
          <ac:chgData name="Molnar, Ethan (molnarem)" userId="c3c4d959-5156-40da-96eb-94c7cf2c35cd" providerId="ADAL" clId="{482EE544-19AC-427E-BA13-47B0DBE60D2B}" dt="2024-02-05T03:17:15.675" v="2355" actId="478"/>
          <ac:grpSpMkLst>
            <pc:docMk/>
            <pc:sldMk cId="451487702" sldId="290"/>
            <ac:grpSpMk id="19" creationId="{9B46DB2D-F2FA-16D7-1778-AC24A36E7D47}"/>
          </ac:grpSpMkLst>
        </pc:grpChg>
        <pc:grpChg chg="del">
          <ac:chgData name="Molnar, Ethan (molnarem)" userId="c3c4d959-5156-40da-96eb-94c7cf2c35cd" providerId="ADAL" clId="{482EE544-19AC-427E-BA13-47B0DBE60D2B}" dt="2024-02-05T03:17:15.254" v="2354" actId="478"/>
          <ac:grpSpMkLst>
            <pc:docMk/>
            <pc:sldMk cId="451487702" sldId="290"/>
            <ac:grpSpMk id="25" creationId="{3F4E1B27-8CD7-21DA-4B5D-36777011BE10}"/>
          </ac:grpSpMkLst>
        </pc:grpChg>
        <pc:grpChg chg="add mod">
          <ac:chgData name="Molnar, Ethan (molnarem)" userId="c3c4d959-5156-40da-96eb-94c7cf2c35cd" providerId="ADAL" clId="{482EE544-19AC-427E-BA13-47B0DBE60D2B}" dt="2024-02-05T03:57:56.942" v="2698" actId="1076"/>
          <ac:grpSpMkLst>
            <pc:docMk/>
            <pc:sldMk cId="451487702" sldId="290"/>
            <ac:grpSpMk id="31" creationId="{CF1630DB-ADD0-ED52-2FD7-203823D31EFC}"/>
          </ac:grpSpMkLst>
        </pc:grpChg>
        <pc:grpChg chg="mod">
          <ac:chgData name="Molnar, Ethan (molnarem)" userId="c3c4d959-5156-40da-96eb-94c7cf2c35cd" providerId="ADAL" clId="{482EE544-19AC-427E-BA13-47B0DBE60D2B}" dt="2024-02-05T03:26:17.600" v="2428"/>
          <ac:grpSpMkLst>
            <pc:docMk/>
            <pc:sldMk cId="451487702" sldId="290"/>
            <ac:grpSpMk id="47" creationId="{E1385592-34CE-0633-375F-86F59645446E}"/>
          </ac:grpSpMkLst>
        </pc:grpChg>
        <pc:grpChg chg="add del mod">
          <ac:chgData name="Molnar, Ethan (molnarem)" userId="c3c4d959-5156-40da-96eb-94c7cf2c35cd" providerId="ADAL" clId="{482EE544-19AC-427E-BA13-47B0DBE60D2B}" dt="2024-02-05T21:57:22.339" v="3738" actId="21"/>
          <ac:grpSpMkLst>
            <pc:docMk/>
            <pc:sldMk cId="451487702" sldId="290"/>
            <ac:grpSpMk id="54" creationId="{3A92EA75-F973-6269-9871-F988A30DFC48}"/>
          </ac:grpSpMkLst>
        </pc:grpChg>
        <pc:grpChg chg="add del mod">
          <ac:chgData name="Molnar, Ethan (molnarem)" userId="c3c4d959-5156-40da-96eb-94c7cf2c35cd" providerId="ADAL" clId="{482EE544-19AC-427E-BA13-47B0DBE60D2B}" dt="2024-02-05T21:57:22.339" v="3738" actId="21"/>
          <ac:grpSpMkLst>
            <pc:docMk/>
            <pc:sldMk cId="451487702" sldId="290"/>
            <ac:grpSpMk id="55" creationId="{F893F469-1281-068C-4FD7-E5806FD71097}"/>
          </ac:grpSpMkLst>
        </pc:grpChg>
        <pc:grpChg chg="mod">
          <ac:chgData name="Molnar, Ethan (molnarem)" userId="c3c4d959-5156-40da-96eb-94c7cf2c35cd" providerId="ADAL" clId="{482EE544-19AC-427E-BA13-47B0DBE60D2B}" dt="2024-02-05T03:26:17.600" v="2428"/>
          <ac:grpSpMkLst>
            <pc:docMk/>
            <pc:sldMk cId="451487702" sldId="290"/>
            <ac:grpSpMk id="58" creationId="{2EE82368-AAF1-CA4B-64B5-A712C6CAAC0E}"/>
          </ac:grpSpMkLst>
        </pc:grpChg>
        <pc:grpChg chg="add del mod">
          <ac:chgData name="Molnar, Ethan (molnarem)" userId="c3c4d959-5156-40da-96eb-94c7cf2c35cd" providerId="ADAL" clId="{482EE544-19AC-427E-BA13-47B0DBE60D2B}" dt="2024-02-05T21:57:22.339" v="3738" actId="21"/>
          <ac:grpSpMkLst>
            <pc:docMk/>
            <pc:sldMk cId="451487702" sldId="290"/>
            <ac:grpSpMk id="60" creationId="{15F3BD8F-59DA-AAFB-1004-9182438242FB}"/>
          </ac:grpSpMkLst>
        </pc:grpChg>
        <pc:grpChg chg="add mod">
          <ac:chgData name="Molnar, Ethan (molnarem)" userId="c3c4d959-5156-40da-96eb-94c7cf2c35cd" providerId="ADAL" clId="{482EE544-19AC-427E-BA13-47B0DBE60D2B}" dt="2024-02-05T03:20:04.470" v="2408" actId="164"/>
          <ac:grpSpMkLst>
            <pc:docMk/>
            <pc:sldMk cId="451487702" sldId="290"/>
            <ac:grpSpMk id="74" creationId="{0D38B9BE-5755-8F01-BB79-78313778B113}"/>
          </ac:grpSpMkLst>
        </pc:grpChg>
        <pc:grpChg chg="mod">
          <ac:chgData name="Molnar, Ethan (molnarem)" userId="c3c4d959-5156-40da-96eb-94c7cf2c35cd" providerId="ADAL" clId="{482EE544-19AC-427E-BA13-47B0DBE60D2B}" dt="2024-02-05T03:26:17.600" v="2428"/>
          <ac:grpSpMkLst>
            <pc:docMk/>
            <pc:sldMk cId="451487702" sldId="290"/>
            <ac:grpSpMk id="89" creationId="{062B8FF4-BD32-B23B-2846-3CEDF0A93DE4}"/>
          </ac:grpSpMkLst>
        </pc:grpChg>
        <pc:grpChg chg="mod">
          <ac:chgData name="Molnar, Ethan (molnarem)" userId="c3c4d959-5156-40da-96eb-94c7cf2c35cd" providerId="ADAL" clId="{482EE544-19AC-427E-BA13-47B0DBE60D2B}" dt="2024-02-05T03:26:17.600" v="2428"/>
          <ac:grpSpMkLst>
            <pc:docMk/>
            <pc:sldMk cId="451487702" sldId="290"/>
            <ac:grpSpMk id="92" creationId="{99B38F31-2EC7-DA9D-1294-BDEE119DD3C7}"/>
          </ac:grpSpMkLst>
        </pc:grpChg>
        <pc:grpChg chg="add mod">
          <ac:chgData name="Molnar, Ethan (molnarem)" userId="c3c4d959-5156-40da-96eb-94c7cf2c35cd" providerId="ADAL" clId="{482EE544-19AC-427E-BA13-47B0DBE60D2B}" dt="2024-02-05T03:20:04.470" v="2408" actId="164"/>
          <ac:grpSpMkLst>
            <pc:docMk/>
            <pc:sldMk cId="451487702" sldId="290"/>
            <ac:grpSpMk id="101" creationId="{43B012B2-DF44-FB5F-581D-CE2AEE71D3A6}"/>
          </ac:grpSpMkLst>
        </pc:grpChg>
        <pc:grpChg chg="mod">
          <ac:chgData name="Molnar, Ethan (molnarem)" userId="c3c4d959-5156-40da-96eb-94c7cf2c35cd" providerId="ADAL" clId="{482EE544-19AC-427E-BA13-47B0DBE60D2B}" dt="2024-02-05T03:26:17.600" v="2428"/>
          <ac:grpSpMkLst>
            <pc:docMk/>
            <pc:sldMk cId="451487702" sldId="290"/>
            <ac:grpSpMk id="104" creationId="{202BBC0B-862C-6C32-7981-6D785812F549}"/>
          </ac:grpSpMkLst>
        </pc:grpChg>
        <pc:grpChg chg="mod">
          <ac:chgData name="Molnar, Ethan (molnarem)" userId="c3c4d959-5156-40da-96eb-94c7cf2c35cd" providerId="ADAL" clId="{482EE544-19AC-427E-BA13-47B0DBE60D2B}" dt="2024-02-05T03:26:17.600" v="2428"/>
          <ac:grpSpMkLst>
            <pc:docMk/>
            <pc:sldMk cId="451487702" sldId="290"/>
            <ac:grpSpMk id="105" creationId="{43B012B2-DF44-FB5F-581D-CE2AEE71D3A6}"/>
          </ac:grpSpMkLst>
        </pc:grpChg>
        <pc:grpChg chg="mod">
          <ac:chgData name="Molnar, Ethan (molnarem)" userId="c3c4d959-5156-40da-96eb-94c7cf2c35cd" providerId="ADAL" clId="{482EE544-19AC-427E-BA13-47B0DBE60D2B}" dt="2024-02-05T03:26:17.600" v="2428"/>
          <ac:grpSpMkLst>
            <pc:docMk/>
            <pc:sldMk cId="451487702" sldId="290"/>
            <ac:grpSpMk id="106" creationId="{0D38B9BE-5755-8F01-BB79-78313778B113}"/>
          </ac:grpSpMkLst>
        </pc:grpChg>
        <pc:grpChg chg="add del mod">
          <ac:chgData name="Molnar, Ethan (molnarem)" userId="c3c4d959-5156-40da-96eb-94c7cf2c35cd" providerId="ADAL" clId="{482EE544-19AC-427E-BA13-47B0DBE60D2B}" dt="2024-02-05T03:44:23.225" v="2545" actId="21"/>
          <ac:grpSpMkLst>
            <pc:docMk/>
            <pc:sldMk cId="451487702" sldId="290"/>
            <ac:grpSpMk id="130" creationId="{1306CB21-1E2C-1ECF-BB2E-E1FADCB9B79F}"/>
          </ac:grpSpMkLst>
        </pc:grpChg>
        <pc:graphicFrameChg chg="add del mod modGraphic">
          <ac:chgData name="Molnar, Ethan (molnarem)" userId="c3c4d959-5156-40da-96eb-94c7cf2c35cd" providerId="ADAL" clId="{482EE544-19AC-427E-BA13-47B0DBE60D2B}" dt="2024-02-05T21:42:23.945" v="3411" actId="21"/>
          <ac:graphicFrameMkLst>
            <pc:docMk/>
            <pc:sldMk cId="451487702" sldId="290"/>
            <ac:graphicFrameMk id="2" creationId="{B2AA67BA-97B5-D24D-80F7-4CE58420B53E}"/>
          </ac:graphicFrameMkLst>
        </pc:graphicFrameChg>
      </pc:sldChg>
      <pc:sldChg chg="addSp delSp modSp add mod modTransition addAnim delAnim modAnim">
        <pc:chgData name="Molnar, Ethan (molnarem)" userId="c3c4d959-5156-40da-96eb-94c7cf2c35cd" providerId="ADAL" clId="{482EE544-19AC-427E-BA13-47B0DBE60D2B}" dt="2024-02-07T22:35:45.763" v="9317" actId="20577"/>
        <pc:sldMkLst>
          <pc:docMk/>
          <pc:sldMk cId="2037022627" sldId="291"/>
        </pc:sldMkLst>
        <pc:spChg chg="mod">
          <ac:chgData name="Molnar, Ethan (molnarem)" userId="c3c4d959-5156-40da-96eb-94c7cf2c35cd" providerId="ADAL" clId="{482EE544-19AC-427E-BA13-47B0DBE60D2B}" dt="2024-02-05T04:54:19.947" v="3183" actId="34135"/>
          <ac:spMkLst>
            <pc:docMk/>
            <pc:sldMk cId="2037022627" sldId="291"/>
            <ac:spMk id="2" creationId="{EBE09C10-AD65-62D6-2E69-38F5605D90DB}"/>
          </ac:spMkLst>
        </pc:spChg>
        <pc:spChg chg="mod">
          <ac:chgData name="Molnar, Ethan (molnarem)" userId="c3c4d959-5156-40da-96eb-94c7cf2c35cd" providerId="ADAL" clId="{482EE544-19AC-427E-BA13-47B0DBE60D2B}" dt="2024-02-07T22:35:45.763" v="9317" actId="20577"/>
          <ac:spMkLst>
            <pc:docMk/>
            <pc:sldMk cId="2037022627" sldId="291"/>
            <ac:spMk id="5" creationId="{31DBFB74-E781-E2D2-BD9F-B2882AB5E72A}"/>
          </ac:spMkLst>
        </pc:spChg>
        <pc:spChg chg="mod">
          <ac:chgData name="Molnar, Ethan (molnarem)" userId="c3c4d959-5156-40da-96eb-94c7cf2c35cd" providerId="ADAL" clId="{482EE544-19AC-427E-BA13-47B0DBE60D2B}" dt="2024-02-06T00:30:00.320" v="5616"/>
          <ac:spMkLst>
            <pc:docMk/>
            <pc:sldMk cId="2037022627" sldId="291"/>
            <ac:spMk id="9" creationId="{CE1ACE59-98D5-619A-AA94-AE2B23F770FE}"/>
          </ac:spMkLst>
        </pc:spChg>
        <pc:spChg chg="mod">
          <ac:chgData name="Molnar, Ethan (molnarem)" userId="c3c4d959-5156-40da-96eb-94c7cf2c35cd" providerId="ADAL" clId="{482EE544-19AC-427E-BA13-47B0DBE60D2B}" dt="2024-02-05T04:54:19.947" v="3183" actId="34135"/>
          <ac:spMkLst>
            <pc:docMk/>
            <pc:sldMk cId="2037022627" sldId="291"/>
            <ac:spMk id="10" creationId="{9B7ED1E8-FA5D-21A7-1F4A-EA24822AF8E6}"/>
          </ac:spMkLst>
        </pc:spChg>
        <pc:spChg chg="mod">
          <ac:chgData name="Molnar, Ethan (molnarem)" userId="c3c4d959-5156-40da-96eb-94c7cf2c35cd" providerId="ADAL" clId="{482EE544-19AC-427E-BA13-47B0DBE60D2B}" dt="2024-02-06T00:30:00.320" v="5616"/>
          <ac:spMkLst>
            <pc:docMk/>
            <pc:sldMk cId="2037022627" sldId="291"/>
            <ac:spMk id="11" creationId="{50E9F19A-2DBF-A355-A97D-DE9F4B264408}"/>
          </ac:spMkLst>
        </pc:spChg>
        <pc:spChg chg="mod">
          <ac:chgData name="Molnar, Ethan (molnarem)" userId="c3c4d959-5156-40da-96eb-94c7cf2c35cd" providerId="ADAL" clId="{482EE544-19AC-427E-BA13-47B0DBE60D2B}" dt="2024-02-06T00:30:05.916" v="5618"/>
          <ac:spMkLst>
            <pc:docMk/>
            <pc:sldMk cId="2037022627" sldId="291"/>
            <ac:spMk id="14" creationId="{E8E2395B-CE03-222C-9FBA-3A1F3A0B5FD8}"/>
          </ac:spMkLst>
        </pc:spChg>
        <pc:spChg chg="mod">
          <ac:chgData name="Molnar, Ethan (molnarem)" userId="c3c4d959-5156-40da-96eb-94c7cf2c35cd" providerId="ADAL" clId="{482EE544-19AC-427E-BA13-47B0DBE60D2B}" dt="2024-02-06T00:30:05.916" v="5618"/>
          <ac:spMkLst>
            <pc:docMk/>
            <pc:sldMk cId="2037022627" sldId="291"/>
            <ac:spMk id="15" creationId="{C7E42808-D3BB-E772-AE50-EC99DA8E87AC}"/>
          </ac:spMkLst>
        </pc:spChg>
        <pc:spChg chg="add del">
          <ac:chgData name="Molnar, Ethan (molnarem)" userId="c3c4d959-5156-40da-96eb-94c7cf2c35cd" providerId="ADAL" clId="{482EE544-19AC-427E-BA13-47B0DBE60D2B}" dt="2024-02-06T00:57:22.657" v="6048" actId="22"/>
          <ac:spMkLst>
            <pc:docMk/>
            <pc:sldMk cId="2037022627" sldId="291"/>
            <ac:spMk id="17" creationId="{740C3250-EA09-D826-F92E-03874667EA27}"/>
          </ac:spMkLst>
        </pc:spChg>
        <pc:spChg chg="add del mod">
          <ac:chgData name="Molnar, Ethan (molnarem)" userId="c3c4d959-5156-40da-96eb-94c7cf2c35cd" providerId="ADAL" clId="{482EE544-19AC-427E-BA13-47B0DBE60D2B}" dt="2024-02-05T04:56:53.390" v="3220" actId="478"/>
          <ac:spMkLst>
            <pc:docMk/>
            <pc:sldMk cId="2037022627" sldId="291"/>
            <ac:spMk id="22" creationId="{994E53AC-45C8-0F84-BDD5-1F5AD0621266}"/>
          </ac:spMkLst>
        </pc:spChg>
        <pc:spChg chg="mod">
          <ac:chgData name="Molnar, Ethan (molnarem)" userId="c3c4d959-5156-40da-96eb-94c7cf2c35cd" providerId="ADAL" clId="{482EE544-19AC-427E-BA13-47B0DBE60D2B}" dt="2024-02-05T04:56:53.390" v="3220" actId="478"/>
          <ac:spMkLst>
            <pc:docMk/>
            <pc:sldMk cId="2037022627" sldId="291"/>
            <ac:spMk id="23" creationId="{9951E8D2-E32E-FC1C-B137-E85651DE67A3}"/>
          </ac:spMkLst>
        </pc:spChg>
        <pc:spChg chg="add del mod">
          <ac:chgData name="Molnar, Ethan (molnarem)" userId="c3c4d959-5156-40da-96eb-94c7cf2c35cd" providerId="ADAL" clId="{482EE544-19AC-427E-BA13-47B0DBE60D2B}" dt="2024-02-05T04:56:53.107" v="3219" actId="478"/>
          <ac:spMkLst>
            <pc:docMk/>
            <pc:sldMk cId="2037022627" sldId="291"/>
            <ac:spMk id="24" creationId="{B4054221-113F-6DC6-0AC1-2E9F57884E9D}"/>
          </ac:spMkLst>
        </pc:spChg>
        <pc:spChg chg="add del mod">
          <ac:chgData name="Molnar, Ethan (molnarem)" userId="c3c4d959-5156-40da-96eb-94c7cf2c35cd" providerId="ADAL" clId="{482EE544-19AC-427E-BA13-47B0DBE60D2B}" dt="2024-02-05T04:56:54.570" v="3223" actId="478"/>
          <ac:spMkLst>
            <pc:docMk/>
            <pc:sldMk cId="2037022627" sldId="291"/>
            <ac:spMk id="25" creationId="{D64CBCA4-E963-C259-7014-2FDAD4EE71A8}"/>
          </ac:spMkLst>
        </pc:spChg>
        <pc:spChg chg="add del mod">
          <ac:chgData name="Molnar, Ethan (molnarem)" userId="c3c4d959-5156-40da-96eb-94c7cf2c35cd" providerId="ADAL" clId="{482EE544-19AC-427E-BA13-47B0DBE60D2B}" dt="2024-02-05T04:56:53.107" v="3219" actId="478"/>
          <ac:spMkLst>
            <pc:docMk/>
            <pc:sldMk cId="2037022627" sldId="291"/>
            <ac:spMk id="26" creationId="{BD2743B9-20E0-D9E7-5B17-B2250532D96C}"/>
          </ac:spMkLst>
        </pc:spChg>
        <pc:spChg chg="del mod">
          <ac:chgData name="Molnar, Ethan (molnarem)" userId="c3c4d959-5156-40da-96eb-94c7cf2c35cd" providerId="ADAL" clId="{482EE544-19AC-427E-BA13-47B0DBE60D2B}" dt="2024-02-05T04:57:09.890" v="3224" actId="478"/>
          <ac:spMkLst>
            <pc:docMk/>
            <pc:sldMk cId="2037022627" sldId="291"/>
            <ac:spMk id="27" creationId="{873A316B-1D78-DC5C-F29D-DBD85505129B}"/>
          </ac:spMkLst>
        </pc:spChg>
        <pc:spChg chg="del mod">
          <ac:chgData name="Molnar, Ethan (molnarem)" userId="c3c4d959-5156-40da-96eb-94c7cf2c35cd" providerId="ADAL" clId="{482EE544-19AC-427E-BA13-47B0DBE60D2B}" dt="2024-02-05T04:57:09.890" v="3224" actId="478"/>
          <ac:spMkLst>
            <pc:docMk/>
            <pc:sldMk cId="2037022627" sldId="291"/>
            <ac:spMk id="28" creationId="{71902178-B5A4-C96C-0E3E-70933A0BBFD1}"/>
          </ac:spMkLst>
        </pc:spChg>
        <pc:spChg chg="del mod">
          <ac:chgData name="Molnar, Ethan (molnarem)" userId="c3c4d959-5156-40da-96eb-94c7cf2c35cd" providerId="ADAL" clId="{482EE544-19AC-427E-BA13-47B0DBE60D2B}" dt="2024-02-05T04:57:09.890" v="3224" actId="478"/>
          <ac:spMkLst>
            <pc:docMk/>
            <pc:sldMk cId="2037022627" sldId="291"/>
            <ac:spMk id="29" creationId="{4334149E-BA23-2F52-8A30-200B3746D985}"/>
          </ac:spMkLst>
        </pc:spChg>
        <pc:spChg chg="del mod">
          <ac:chgData name="Molnar, Ethan (molnarem)" userId="c3c4d959-5156-40da-96eb-94c7cf2c35cd" providerId="ADAL" clId="{482EE544-19AC-427E-BA13-47B0DBE60D2B}" dt="2024-02-05T04:57:09.890" v="3224" actId="478"/>
          <ac:spMkLst>
            <pc:docMk/>
            <pc:sldMk cId="2037022627" sldId="291"/>
            <ac:spMk id="30" creationId="{0DBBAFB9-9E24-918D-72A6-F5D8F094F7DF}"/>
          </ac:spMkLst>
        </pc:spChg>
        <pc:spChg chg="add del mod">
          <ac:chgData name="Molnar, Ethan (molnarem)" userId="c3c4d959-5156-40da-96eb-94c7cf2c35cd" providerId="ADAL" clId="{482EE544-19AC-427E-BA13-47B0DBE60D2B}" dt="2024-02-05T04:57:09.890" v="3224" actId="478"/>
          <ac:spMkLst>
            <pc:docMk/>
            <pc:sldMk cId="2037022627" sldId="291"/>
            <ac:spMk id="31" creationId="{F3D82344-929B-041D-553A-7A9D5A08C108}"/>
          </ac:spMkLst>
        </pc:spChg>
        <pc:spChg chg="del mod">
          <ac:chgData name="Molnar, Ethan (molnarem)" userId="c3c4d959-5156-40da-96eb-94c7cf2c35cd" providerId="ADAL" clId="{482EE544-19AC-427E-BA13-47B0DBE60D2B}" dt="2024-02-05T04:57:09.890" v="3224" actId="478"/>
          <ac:spMkLst>
            <pc:docMk/>
            <pc:sldMk cId="2037022627" sldId="291"/>
            <ac:spMk id="32" creationId="{66936269-DD79-15C8-EAFB-CA0F8DD9A7C3}"/>
          </ac:spMkLst>
        </pc:spChg>
        <pc:spChg chg="del mod">
          <ac:chgData name="Molnar, Ethan (molnarem)" userId="c3c4d959-5156-40da-96eb-94c7cf2c35cd" providerId="ADAL" clId="{482EE544-19AC-427E-BA13-47B0DBE60D2B}" dt="2024-02-05T04:57:09.890" v="3224" actId="478"/>
          <ac:spMkLst>
            <pc:docMk/>
            <pc:sldMk cId="2037022627" sldId="291"/>
            <ac:spMk id="33" creationId="{776A5F7D-17A3-5906-015E-03817645F213}"/>
          </ac:spMkLst>
        </pc:spChg>
        <pc:spChg chg="del mod">
          <ac:chgData name="Molnar, Ethan (molnarem)" userId="c3c4d959-5156-40da-96eb-94c7cf2c35cd" providerId="ADAL" clId="{482EE544-19AC-427E-BA13-47B0DBE60D2B}" dt="2024-02-05T04:57:09.890" v="3224" actId="478"/>
          <ac:spMkLst>
            <pc:docMk/>
            <pc:sldMk cId="2037022627" sldId="291"/>
            <ac:spMk id="34" creationId="{53DA0D3E-B86B-BE4A-7FB4-133E8886299D}"/>
          </ac:spMkLst>
        </pc:spChg>
        <pc:spChg chg="add del mod">
          <ac:chgData name="Molnar, Ethan (molnarem)" userId="c3c4d959-5156-40da-96eb-94c7cf2c35cd" providerId="ADAL" clId="{482EE544-19AC-427E-BA13-47B0DBE60D2B}" dt="2024-02-05T04:56:53.781" v="3221" actId="478"/>
          <ac:spMkLst>
            <pc:docMk/>
            <pc:sldMk cId="2037022627" sldId="291"/>
            <ac:spMk id="35" creationId="{2740A57D-3A27-8C09-8779-AB8E7608842F}"/>
          </ac:spMkLst>
        </pc:spChg>
        <pc:spChg chg="mod">
          <ac:chgData name="Molnar, Ethan (molnarem)" userId="c3c4d959-5156-40da-96eb-94c7cf2c35cd" providerId="ADAL" clId="{482EE544-19AC-427E-BA13-47B0DBE60D2B}" dt="2024-02-05T04:56:35.421" v="3207"/>
          <ac:spMkLst>
            <pc:docMk/>
            <pc:sldMk cId="2037022627" sldId="291"/>
            <ac:spMk id="36" creationId="{A4ACC908-F749-6575-3EF8-94C95F51CBE5}"/>
          </ac:spMkLst>
        </pc:spChg>
        <pc:spChg chg="mod">
          <ac:chgData name="Molnar, Ethan (molnarem)" userId="c3c4d959-5156-40da-96eb-94c7cf2c35cd" providerId="ADAL" clId="{482EE544-19AC-427E-BA13-47B0DBE60D2B}" dt="2024-02-05T04:56:35.421" v="3207"/>
          <ac:spMkLst>
            <pc:docMk/>
            <pc:sldMk cId="2037022627" sldId="291"/>
            <ac:spMk id="37" creationId="{61839A81-E864-2283-59F4-E40E0022F797}"/>
          </ac:spMkLst>
        </pc:spChg>
        <pc:spChg chg="mod">
          <ac:chgData name="Molnar, Ethan (molnarem)" userId="c3c4d959-5156-40da-96eb-94c7cf2c35cd" providerId="ADAL" clId="{482EE544-19AC-427E-BA13-47B0DBE60D2B}" dt="2024-02-05T04:59:07.834" v="3247"/>
          <ac:spMkLst>
            <pc:docMk/>
            <pc:sldMk cId="2037022627" sldId="291"/>
            <ac:spMk id="128" creationId="{C1CF80E0-BAB7-1486-CEB0-8D0CF8EEBCF2}"/>
          </ac:spMkLst>
        </pc:spChg>
        <pc:spChg chg="mod">
          <ac:chgData name="Molnar, Ethan (molnarem)" userId="c3c4d959-5156-40da-96eb-94c7cf2c35cd" providerId="ADAL" clId="{482EE544-19AC-427E-BA13-47B0DBE60D2B}" dt="2024-02-05T04:59:07.834" v="3247"/>
          <ac:spMkLst>
            <pc:docMk/>
            <pc:sldMk cId="2037022627" sldId="291"/>
            <ac:spMk id="129" creationId="{85553240-9A42-E3DA-E5B0-6EBEFC13BB30}"/>
          </ac:spMkLst>
        </pc:spChg>
        <pc:spChg chg="mod">
          <ac:chgData name="Molnar, Ethan (molnarem)" userId="c3c4d959-5156-40da-96eb-94c7cf2c35cd" providerId="ADAL" clId="{482EE544-19AC-427E-BA13-47B0DBE60D2B}" dt="2024-02-05T04:59:07.834" v="3247"/>
          <ac:spMkLst>
            <pc:docMk/>
            <pc:sldMk cId="2037022627" sldId="291"/>
            <ac:spMk id="130" creationId="{434C518D-65DF-16C4-71FC-C6843CA5E7F0}"/>
          </ac:spMkLst>
        </pc:spChg>
        <pc:spChg chg="mod">
          <ac:chgData name="Molnar, Ethan (molnarem)" userId="c3c4d959-5156-40da-96eb-94c7cf2c35cd" providerId="ADAL" clId="{482EE544-19AC-427E-BA13-47B0DBE60D2B}" dt="2024-02-05T04:59:07.834" v="3247"/>
          <ac:spMkLst>
            <pc:docMk/>
            <pc:sldMk cId="2037022627" sldId="291"/>
            <ac:spMk id="131" creationId="{ABC09E0E-16E0-E279-0658-72CDBD589B76}"/>
          </ac:spMkLst>
        </pc:spChg>
        <pc:spChg chg="mod">
          <ac:chgData name="Molnar, Ethan (molnarem)" userId="c3c4d959-5156-40da-96eb-94c7cf2c35cd" providerId="ADAL" clId="{482EE544-19AC-427E-BA13-47B0DBE60D2B}" dt="2024-02-05T04:59:07.834" v="3247"/>
          <ac:spMkLst>
            <pc:docMk/>
            <pc:sldMk cId="2037022627" sldId="291"/>
            <ac:spMk id="132" creationId="{223975BE-BF09-16EF-1FBE-88DF78521104}"/>
          </ac:spMkLst>
        </pc:spChg>
        <pc:spChg chg="mod">
          <ac:chgData name="Molnar, Ethan (molnarem)" userId="c3c4d959-5156-40da-96eb-94c7cf2c35cd" providerId="ADAL" clId="{482EE544-19AC-427E-BA13-47B0DBE60D2B}" dt="2024-02-05T04:59:07.834" v="3247"/>
          <ac:spMkLst>
            <pc:docMk/>
            <pc:sldMk cId="2037022627" sldId="291"/>
            <ac:spMk id="133" creationId="{8502C624-0EDA-9D68-744D-F52462D5A4D3}"/>
          </ac:spMkLst>
        </pc:spChg>
        <pc:spChg chg="mod">
          <ac:chgData name="Molnar, Ethan (molnarem)" userId="c3c4d959-5156-40da-96eb-94c7cf2c35cd" providerId="ADAL" clId="{482EE544-19AC-427E-BA13-47B0DBE60D2B}" dt="2024-02-05T04:55:10.447" v="3194" actId="338"/>
          <ac:spMkLst>
            <pc:docMk/>
            <pc:sldMk cId="2037022627" sldId="291"/>
            <ac:spMk id="135" creationId="{30D628BA-1B7C-2602-5E23-9BC88DA88439}"/>
          </ac:spMkLst>
        </pc:spChg>
        <pc:spChg chg="mod">
          <ac:chgData name="Molnar, Ethan (molnarem)" userId="c3c4d959-5156-40da-96eb-94c7cf2c35cd" providerId="ADAL" clId="{482EE544-19AC-427E-BA13-47B0DBE60D2B}" dt="2024-02-05T04:55:10.447" v="3194" actId="338"/>
          <ac:spMkLst>
            <pc:docMk/>
            <pc:sldMk cId="2037022627" sldId="291"/>
            <ac:spMk id="136" creationId="{1729070B-CAB7-2D6B-9527-89472F9A1B8A}"/>
          </ac:spMkLst>
        </pc:spChg>
        <pc:spChg chg="mod">
          <ac:chgData name="Molnar, Ethan (molnarem)" userId="c3c4d959-5156-40da-96eb-94c7cf2c35cd" providerId="ADAL" clId="{482EE544-19AC-427E-BA13-47B0DBE60D2B}" dt="2024-02-05T04:55:10.447" v="3194" actId="338"/>
          <ac:spMkLst>
            <pc:docMk/>
            <pc:sldMk cId="2037022627" sldId="291"/>
            <ac:spMk id="140" creationId="{C23BCB8E-C07B-7C33-C0FE-2AC41EB55F5D}"/>
          </ac:spMkLst>
        </pc:spChg>
        <pc:spChg chg="mod">
          <ac:chgData name="Molnar, Ethan (molnarem)" userId="c3c4d959-5156-40da-96eb-94c7cf2c35cd" providerId="ADAL" clId="{482EE544-19AC-427E-BA13-47B0DBE60D2B}" dt="2024-02-05T04:55:10.447" v="3194" actId="338"/>
          <ac:spMkLst>
            <pc:docMk/>
            <pc:sldMk cId="2037022627" sldId="291"/>
            <ac:spMk id="141" creationId="{9B656CD0-00AF-1D68-A35A-18A4ABEBEFAC}"/>
          </ac:spMkLst>
        </pc:spChg>
        <pc:spChg chg="mod">
          <ac:chgData name="Molnar, Ethan (molnarem)" userId="c3c4d959-5156-40da-96eb-94c7cf2c35cd" providerId="ADAL" clId="{482EE544-19AC-427E-BA13-47B0DBE60D2B}" dt="2024-02-05T04:55:10.447" v="3194" actId="338"/>
          <ac:spMkLst>
            <pc:docMk/>
            <pc:sldMk cId="2037022627" sldId="291"/>
            <ac:spMk id="142" creationId="{2DEEDB80-887A-3843-55B1-D8E6B128C131}"/>
          </ac:spMkLst>
        </pc:spChg>
        <pc:spChg chg="mod">
          <ac:chgData name="Molnar, Ethan (molnarem)" userId="c3c4d959-5156-40da-96eb-94c7cf2c35cd" providerId="ADAL" clId="{482EE544-19AC-427E-BA13-47B0DBE60D2B}" dt="2024-02-05T04:55:10.447" v="3194" actId="338"/>
          <ac:spMkLst>
            <pc:docMk/>
            <pc:sldMk cId="2037022627" sldId="291"/>
            <ac:spMk id="143" creationId="{61B43CF2-A4ED-C0B8-CC24-C1A8C80C62E0}"/>
          </ac:spMkLst>
        </pc:spChg>
        <pc:spChg chg="mod">
          <ac:chgData name="Molnar, Ethan (molnarem)" userId="c3c4d959-5156-40da-96eb-94c7cf2c35cd" providerId="ADAL" clId="{482EE544-19AC-427E-BA13-47B0DBE60D2B}" dt="2024-02-05T04:55:10.447" v="3194" actId="338"/>
          <ac:spMkLst>
            <pc:docMk/>
            <pc:sldMk cId="2037022627" sldId="291"/>
            <ac:spMk id="144" creationId="{DA1F0B2B-4DC0-7156-FB24-F0156A8403B6}"/>
          </ac:spMkLst>
        </pc:spChg>
        <pc:spChg chg="mod">
          <ac:chgData name="Molnar, Ethan (molnarem)" userId="c3c4d959-5156-40da-96eb-94c7cf2c35cd" providerId="ADAL" clId="{482EE544-19AC-427E-BA13-47B0DBE60D2B}" dt="2024-02-05T04:55:10.447" v="3194" actId="338"/>
          <ac:spMkLst>
            <pc:docMk/>
            <pc:sldMk cId="2037022627" sldId="291"/>
            <ac:spMk id="145" creationId="{A04DCB37-9261-008A-1771-7EC614666696}"/>
          </ac:spMkLst>
        </pc:spChg>
        <pc:spChg chg="mod">
          <ac:chgData name="Molnar, Ethan (molnarem)" userId="c3c4d959-5156-40da-96eb-94c7cf2c35cd" providerId="ADAL" clId="{482EE544-19AC-427E-BA13-47B0DBE60D2B}" dt="2024-02-05T04:59:07.834" v="3247"/>
          <ac:spMkLst>
            <pc:docMk/>
            <pc:sldMk cId="2037022627" sldId="291"/>
            <ac:spMk id="146" creationId="{9DBA7D22-EAA2-6091-B3BC-394ACE8BECA0}"/>
          </ac:spMkLst>
        </pc:spChg>
        <pc:spChg chg="mod">
          <ac:chgData name="Molnar, Ethan (molnarem)" userId="c3c4d959-5156-40da-96eb-94c7cf2c35cd" providerId="ADAL" clId="{482EE544-19AC-427E-BA13-47B0DBE60D2B}" dt="2024-02-05T04:59:07.834" v="3247"/>
          <ac:spMkLst>
            <pc:docMk/>
            <pc:sldMk cId="2037022627" sldId="291"/>
            <ac:spMk id="147" creationId="{5B4B0769-403D-CA8D-1AD4-37E90DE9738B}"/>
          </ac:spMkLst>
        </pc:spChg>
        <pc:spChg chg="add del mod topLvl">
          <ac:chgData name="Molnar, Ethan (molnarem)" userId="c3c4d959-5156-40da-96eb-94c7cf2c35cd" providerId="ADAL" clId="{482EE544-19AC-427E-BA13-47B0DBE60D2B}" dt="2024-02-05T04:54:25.811" v="3186" actId="164"/>
          <ac:spMkLst>
            <pc:docMk/>
            <pc:sldMk cId="2037022627" sldId="291"/>
            <ac:spMk id="152" creationId="{9BBA72C9-E202-903C-00E8-83A30F3498B7}"/>
          </ac:spMkLst>
        </pc:spChg>
        <pc:spChg chg="mod topLvl">
          <ac:chgData name="Molnar, Ethan (molnarem)" userId="c3c4d959-5156-40da-96eb-94c7cf2c35cd" providerId="ADAL" clId="{482EE544-19AC-427E-BA13-47B0DBE60D2B}" dt="2024-02-05T04:54:25.811" v="3186" actId="164"/>
          <ac:spMkLst>
            <pc:docMk/>
            <pc:sldMk cId="2037022627" sldId="291"/>
            <ac:spMk id="153" creationId="{2D9C875A-4975-A446-EC23-002CE8F5E57B}"/>
          </ac:spMkLst>
        </pc:spChg>
        <pc:spChg chg="mod">
          <ac:chgData name="Molnar, Ethan (molnarem)" userId="c3c4d959-5156-40da-96eb-94c7cf2c35cd" providerId="ADAL" clId="{482EE544-19AC-427E-BA13-47B0DBE60D2B}" dt="2024-02-05T04:54:07.814" v="3180" actId="165"/>
          <ac:spMkLst>
            <pc:docMk/>
            <pc:sldMk cId="2037022627" sldId="291"/>
            <ac:spMk id="162" creationId="{F78E25CB-C574-D587-98DB-AD7758F4332F}"/>
          </ac:spMkLst>
        </pc:spChg>
        <pc:spChg chg="mod">
          <ac:chgData name="Molnar, Ethan (molnarem)" userId="c3c4d959-5156-40da-96eb-94c7cf2c35cd" providerId="ADAL" clId="{482EE544-19AC-427E-BA13-47B0DBE60D2B}" dt="2024-02-05T04:54:07.814" v="3180" actId="165"/>
          <ac:spMkLst>
            <pc:docMk/>
            <pc:sldMk cId="2037022627" sldId="291"/>
            <ac:spMk id="163" creationId="{044E5B93-2BB5-C2E3-1258-046C0CD00967}"/>
          </ac:spMkLst>
        </pc:spChg>
        <pc:spChg chg="mod">
          <ac:chgData name="Molnar, Ethan (molnarem)" userId="c3c4d959-5156-40da-96eb-94c7cf2c35cd" providerId="ADAL" clId="{482EE544-19AC-427E-BA13-47B0DBE60D2B}" dt="2024-02-05T04:54:07.814" v="3180" actId="165"/>
          <ac:spMkLst>
            <pc:docMk/>
            <pc:sldMk cId="2037022627" sldId="291"/>
            <ac:spMk id="164" creationId="{F66D08CB-20A5-3554-B984-015DCCE4A1E4}"/>
          </ac:spMkLst>
        </pc:spChg>
        <pc:spChg chg="mod">
          <ac:chgData name="Molnar, Ethan (molnarem)" userId="c3c4d959-5156-40da-96eb-94c7cf2c35cd" providerId="ADAL" clId="{482EE544-19AC-427E-BA13-47B0DBE60D2B}" dt="2024-02-05T04:54:07.814" v="3180" actId="165"/>
          <ac:spMkLst>
            <pc:docMk/>
            <pc:sldMk cId="2037022627" sldId="291"/>
            <ac:spMk id="165" creationId="{2FDA10F2-EE48-15CB-C87C-A654C9F93021}"/>
          </ac:spMkLst>
        </pc:spChg>
        <pc:spChg chg="mod">
          <ac:chgData name="Molnar, Ethan (molnarem)" userId="c3c4d959-5156-40da-96eb-94c7cf2c35cd" providerId="ADAL" clId="{482EE544-19AC-427E-BA13-47B0DBE60D2B}" dt="2024-02-05T04:54:07.814" v="3180" actId="165"/>
          <ac:spMkLst>
            <pc:docMk/>
            <pc:sldMk cId="2037022627" sldId="291"/>
            <ac:spMk id="166" creationId="{0D006991-1CF4-FBD3-138F-E438DDC167D6}"/>
          </ac:spMkLst>
        </pc:spChg>
        <pc:spChg chg="mod">
          <ac:chgData name="Molnar, Ethan (molnarem)" userId="c3c4d959-5156-40da-96eb-94c7cf2c35cd" providerId="ADAL" clId="{482EE544-19AC-427E-BA13-47B0DBE60D2B}" dt="2024-02-05T04:54:07.814" v="3180" actId="165"/>
          <ac:spMkLst>
            <pc:docMk/>
            <pc:sldMk cId="2037022627" sldId="291"/>
            <ac:spMk id="167" creationId="{95BE1C46-1E3B-5C1C-3790-5B7A4D41AF4F}"/>
          </ac:spMkLst>
        </pc:spChg>
        <pc:spChg chg="mod">
          <ac:chgData name="Molnar, Ethan (molnarem)" userId="c3c4d959-5156-40da-96eb-94c7cf2c35cd" providerId="ADAL" clId="{482EE544-19AC-427E-BA13-47B0DBE60D2B}" dt="2024-02-05T04:54:07.814" v="3180" actId="165"/>
          <ac:spMkLst>
            <pc:docMk/>
            <pc:sldMk cId="2037022627" sldId="291"/>
            <ac:spMk id="168" creationId="{D6B26B9B-F79B-1F76-55BF-F15041408B00}"/>
          </ac:spMkLst>
        </pc:spChg>
        <pc:spChg chg="mod">
          <ac:chgData name="Molnar, Ethan (molnarem)" userId="c3c4d959-5156-40da-96eb-94c7cf2c35cd" providerId="ADAL" clId="{482EE544-19AC-427E-BA13-47B0DBE60D2B}" dt="2024-02-05T04:54:07.814" v="3180" actId="165"/>
          <ac:spMkLst>
            <pc:docMk/>
            <pc:sldMk cId="2037022627" sldId="291"/>
            <ac:spMk id="169" creationId="{E0A15785-DCB9-DCC2-FB29-B957853B6E6A}"/>
          </ac:spMkLst>
        </pc:spChg>
        <pc:spChg chg="mod">
          <ac:chgData name="Molnar, Ethan (molnarem)" userId="c3c4d959-5156-40da-96eb-94c7cf2c35cd" providerId="ADAL" clId="{482EE544-19AC-427E-BA13-47B0DBE60D2B}" dt="2024-02-05T04:54:07.814" v="3180" actId="165"/>
          <ac:spMkLst>
            <pc:docMk/>
            <pc:sldMk cId="2037022627" sldId="291"/>
            <ac:spMk id="170" creationId="{4BE1CF2E-C7EE-03A2-60C2-919A4FC012E1}"/>
          </ac:spMkLst>
        </pc:spChg>
        <pc:spChg chg="mod">
          <ac:chgData name="Molnar, Ethan (molnarem)" userId="c3c4d959-5156-40da-96eb-94c7cf2c35cd" providerId="ADAL" clId="{482EE544-19AC-427E-BA13-47B0DBE60D2B}" dt="2024-02-05T04:54:07.814" v="3180" actId="165"/>
          <ac:spMkLst>
            <pc:docMk/>
            <pc:sldMk cId="2037022627" sldId="291"/>
            <ac:spMk id="171" creationId="{252B476C-4DFC-2107-19B5-2DC54900B2F1}"/>
          </ac:spMkLst>
        </pc:spChg>
        <pc:spChg chg="mod topLvl">
          <ac:chgData name="Molnar, Ethan (molnarem)" userId="c3c4d959-5156-40da-96eb-94c7cf2c35cd" providerId="ADAL" clId="{482EE544-19AC-427E-BA13-47B0DBE60D2B}" dt="2024-02-05T04:54:30.846" v="3187" actId="164"/>
          <ac:spMkLst>
            <pc:docMk/>
            <pc:sldMk cId="2037022627" sldId="291"/>
            <ac:spMk id="172" creationId="{20027005-0433-A0F2-3616-63410993F173}"/>
          </ac:spMkLst>
        </pc:spChg>
        <pc:spChg chg="mod topLvl">
          <ac:chgData name="Molnar, Ethan (molnarem)" userId="c3c4d959-5156-40da-96eb-94c7cf2c35cd" providerId="ADAL" clId="{482EE544-19AC-427E-BA13-47B0DBE60D2B}" dt="2024-02-05T04:54:30.846" v="3187" actId="164"/>
          <ac:spMkLst>
            <pc:docMk/>
            <pc:sldMk cId="2037022627" sldId="291"/>
            <ac:spMk id="173" creationId="{2254F7E0-6C27-F5A0-FC5C-E6646A719BD1}"/>
          </ac:spMkLst>
        </pc:spChg>
        <pc:spChg chg="mod">
          <ac:chgData name="Molnar, Ethan (molnarem)" userId="c3c4d959-5156-40da-96eb-94c7cf2c35cd" providerId="ADAL" clId="{482EE544-19AC-427E-BA13-47B0DBE60D2B}" dt="2024-02-05T04:55:12.918" v="3195" actId="165"/>
          <ac:spMkLst>
            <pc:docMk/>
            <pc:sldMk cId="2037022627" sldId="291"/>
            <ac:spMk id="179" creationId="{A14C8CBC-3C09-521C-D606-188251365E15}"/>
          </ac:spMkLst>
        </pc:spChg>
        <pc:spChg chg="mod">
          <ac:chgData name="Molnar, Ethan (molnarem)" userId="c3c4d959-5156-40da-96eb-94c7cf2c35cd" providerId="ADAL" clId="{482EE544-19AC-427E-BA13-47B0DBE60D2B}" dt="2024-02-05T04:55:12.918" v="3195" actId="165"/>
          <ac:spMkLst>
            <pc:docMk/>
            <pc:sldMk cId="2037022627" sldId="291"/>
            <ac:spMk id="180" creationId="{ABD30F31-CA19-11DD-70FA-C0BB1A564086}"/>
          </ac:spMkLst>
        </pc:spChg>
        <pc:spChg chg="mod">
          <ac:chgData name="Molnar, Ethan (molnarem)" userId="c3c4d959-5156-40da-96eb-94c7cf2c35cd" providerId="ADAL" clId="{482EE544-19AC-427E-BA13-47B0DBE60D2B}" dt="2024-02-05T04:55:12.918" v="3195" actId="165"/>
          <ac:spMkLst>
            <pc:docMk/>
            <pc:sldMk cId="2037022627" sldId="291"/>
            <ac:spMk id="183" creationId="{0F76412B-7FDC-287B-7678-5A12A08ED581}"/>
          </ac:spMkLst>
        </pc:spChg>
        <pc:spChg chg="mod">
          <ac:chgData name="Molnar, Ethan (molnarem)" userId="c3c4d959-5156-40da-96eb-94c7cf2c35cd" providerId="ADAL" clId="{482EE544-19AC-427E-BA13-47B0DBE60D2B}" dt="2024-02-05T04:55:12.918" v="3195" actId="165"/>
          <ac:spMkLst>
            <pc:docMk/>
            <pc:sldMk cId="2037022627" sldId="291"/>
            <ac:spMk id="184" creationId="{B651AAD2-8F65-170B-445A-ADE2E9F4367F}"/>
          </ac:spMkLst>
        </pc:spChg>
        <pc:spChg chg="add del mod topLvl">
          <ac:chgData name="Molnar, Ethan (molnarem)" userId="c3c4d959-5156-40da-96eb-94c7cf2c35cd" providerId="ADAL" clId="{482EE544-19AC-427E-BA13-47B0DBE60D2B}" dt="2024-02-05T04:55:25.195" v="3196" actId="164"/>
          <ac:spMkLst>
            <pc:docMk/>
            <pc:sldMk cId="2037022627" sldId="291"/>
            <ac:spMk id="188" creationId="{1D756E14-4589-8CD6-F357-3003962A7307}"/>
          </ac:spMkLst>
        </pc:spChg>
        <pc:spChg chg="mod topLvl">
          <ac:chgData name="Molnar, Ethan (molnarem)" userId="c3c4d959-5156-40da-96eb-94c7cf2c35cd" providerId="ADAL" clId="{482EE544-19AC-427E-BA13-47B0DBE60D2B}" dt="2024-02-05T04:55:25.195" v="3196" actId="164"/>
          <ac:spMkLst>
            <pc:docMk/>
            <pc:sldMk cId="2037022627" sldId="291"/>
            <ac:spMk id="189" creationId="{791CE36A-7991-0A76-F4D1-71B775B40ABC}"/>
          </ac:spMkLst>
        </pc:spChg>
        <pc:spChg chg="del">
          <ac:chgData name="Molnar, Ethan (molnarem)" userId="c3c4d959-5156-40da-96eb-94c7cf2c35cd" providerId="ADAL" clId="{482EE544-19AC-427E-BA13-47B0DBE60D2B}" dt="2024-02-05T04:55:51.946" v="3203" actId="478"/>
          <ac:spMkLst>
            <pc:docMk/>
            <pc:sldMk cId="2037022627" sldId="291"/>
            <ac:spMk id="190" creationId="{1A551088-A78F-05B1-CC45-76E7284834C1}"/>
          </ac:spMkLst>
        </pc:spChg>
        <pc:spChg chg="del mod">
          <ac:chgData name="Molnar, Ethan (molnarem)" userId="c3c4d959-5156-40da-96eb-94c7cf2c35cd" providerId="ADAL" clId="{482EE544-19AC-427E-BA13-47B0DBE60D2B}" dt="2024-02-05T04:55:53.160" v="3204" actId="478"/>
          <ac:spMkLst>
            <pc:docMk/>
            <pc:sldMk cId="2037022627" sldId="291"/>
            <ac:spMk id="193" creationId="{0F7090A1-7B13-5411-E4C5-F6A8BEFCE8C8}"/>
          </ac:spMkLst>
        </pc:spChg>
        <pc:spChg chg="mod">
          <ac:chgData name="Molnar, Ethan (molnarem)" userId="c3c4d959-5156-40da-96eb-94c7cf2c35cd" providerId="ADAL" clId="{482EE544-19AC-427E-BA13-47B0DBE60D2B}" dt="2024-02-05T05:03:39.356" v="3294" actId="164"/>
          <ac:spMkLst>
            <pc:docMk/>
            <pc:sldMk cId="2037022627" sldId="291"/>
            <ac:spMk id="197" creationId="{F46DBCDF-6956-C51A-EC01-B9BA310DF778}"/>
          </ac:spMkLst>
        </pc:spChg>
        <pc:spChg chg="mod">
          <ac:chgData name="Molnar, Ethan (molnarem)" userId="c3c4d959-5156-40da-96eb-94c7cf2c35cd" providerId="ADAL" clId="{482EE544-19AC-427E-BA13-47B0DBE60D2B}" dt="2024-02-05T05:03:39.356" v="3294" actId="164"/>
          <ac:spMkLst>
            <pc:docMk/>
            <pc:sldMk cId="2037022627" sldId="291"/>
            <ac:spMk id="198" creationId="{EC8F8CBF-AF8A-CE3B-DBA1-8F01E8407FF2}"/>
          </ac:spMkLst>
        </pc:spChg>
        <pc:spChg chg="mod">
          <ac:chgData name="Molnar, Ethan (molnarem)" userId="c3c4d959-5156-40da-96eb-94c7cf2c35cd" providerId="ADAL" clId="{482EE544-19AC-427E-BA13-47B0DBE60D2B}" dt="2024-02-05T05:03:39.356" v="3294" actId="164"/>
          <ac:spMkLst>
            <pc:docMk/>
            <pc:sldMk cId="2037022627" sldId="291"/>
            <ac:spMk id="199" creationId="{14A1B023-920F-5315-8AA8-EC8E2F242588}"/>
          </ac:spMkLst>
        </pc:spChg>
        <pc:spChg chg="mod">
          <ac:chgData name="Molnar, Ethan (molnarem)" userId="c3c4d959-5156-40da-96eb-94c7cf2c35cd" providerId="ADAL" clId="{482EE544-19AC-427E-BA13-47B0DBE60D2B}" dt="2024-02-05T05:03:39.356" v="3294" actId="164"/>
          <ac:spMkLst>
            <pc:docMk/>
            <pc:sldMk cId="2037022627" sldId="291"/>
            <ac:spMk id="201" creationId="{9B3DED2D-1177-E304-35E2-DC1AF2492F0F}"/>
          </ac:spMkLst>
        </pc:spChg>
        <pc:spChg chg="mod">
          <ac:chgData name="Molnar, Ethan (molnarem)" userId="c3c4d959-5156-40da-96eb-94c7cf2c35cd" providerId="ADAL" clId="{482EE544-19AC-427E-BA13-47B0DBE60D2B}" dt="2024-02-05T05:03:39.356" v="3294" actId="164"/>
          <ac:spMkLst>
            <pc:docMk/>
            <pc:sldMk cId="2037022627" sldId="291"/>
            <ac:spMk id="203" creationId="{9D6C6E66-6E90-F563-FD02-26FA1C840577}"/>
          </ac:spMkLst>
        </pc:spChg>
        <pc:spChg chg="mod">
          <ac:chgData name="Molnar, Ethan (molnarem)" userId="c3c4d959-5156-40da-96eb-94c7cf2c35cd" providerId="ADAL" clId="{482EE544-19AC-427E-BA13-47B0DBE60D2B}" dt="2024-02-05T05:03:39.356" v="3294" actId="164"/>
          <ac:spMkLst>
            <pc:docMk/>
            <pc:sldMk cId="2037022627" sldId="291"/>
            <ac:spMk id="204" creationId="{D3E3B2B0-EAC5-39D0-2F18-392C06F1D5C5}"/>
          </ac:spMkLst>
        </pc:spChg>
        <pc:spChg chg="mod">
          <ac:chgData name="Molnar, Ethan (molnarem)" userId="c3c4d959-5156-40da-96eb-94c7cf2c35cd" providerId="ADAL" clId="{482EE544-19AC-427E-BA13-47B0DBE60D2B}" dt="2024-02-05T05:03:39.356" v="3294" actId="164"/>
          <ac:spMkLst>
            <pc:docMk/>
            <pc:sldMk cId="2037022627" sldId="291"/>
            <ac:spMk id="205" creationId="{D78C88BA-8DFF-85B3-D3D6-AB656C2B6E29}"/>
          </ac:spMkLst>
        </pc:spChg>
        <pc:spChg chg="mod">
          <ac:chgData name="Molnar, Ethan (molnarem)" userId="c3c4d959-5156-40da-96eb-94c7cf2c35cd" providerId="ADAL" clId="{482EE544-19AC-427E-BA13-47B0DBE60D2B}" dt="2024-02-05T05:03:39.356" v="3294" actId="164"/>
          <ac:spMkLst>
            <pc:docMk/>
            <pc:sldMk cId="2037022627" sldId="291"/>
            <ac:spMk id="206" creationId="{A609CD75-99F5-88E9-A026-9E7412043BCD}"/>
          </ac:spMkLst>
        </pc:spChg>
        <pc:spChg chg="del mod">
          <ac:chgData name="Molnar, Ethan (molnarem)" userId="c3c4d959-5156-40da-96eb-94c7cf2c35cd" providerId="ADAL" clId="{482EE544-19AC-427E-BA13-47B0DBE60D2B}" dt="2024-02-05T04:59:25.086" v="3252" actId="478"/>
          <ac:spMkLst>
            <pc:docMk/>
            <pc:sldMk cId="2037022627" sldId="291"/>
            <ac:spMk id="207" creationId="{E3EB39AF-23DE-2E5C-B0C5-63CC242261B2}"/>
          </ac:spMkLst>
        </pc:spChg>
        <pc:spChg chg="del mod">
          <ac:chgData name="Molnar, Ethan (molnarem)" userId="c3c4d959-5156-40da-96eb-94c7cf2c35cd" providerId="ADAL" clId="{482EE544-19AC-427E-BA13-47B0DBE60D2B}" dt="2024-02-05T04:59:25.086" v="3252" actId="478"/>
          <ac:spMkLst>
            <pc:docMk/>
            <pc:sldMk cId="2037022627" sldId="291"/>
            <ac:spMk id="208" creationId="{56259465-1C51-D4FA-1EA8-19411CE6F40C}"/>
          </ac:spMkLst>
        </pc:spChg>
        <pc:spChg chg="del mod">
          <ac:chgData name="Molnar, Ethan (molnarem)" userId="c3c4d959-5156-40da-96eb-94c7cf2c35cd" providerId="ADAL" clId="{482EE544-19AC-427E-BA13-47B0DBE60D2B}" dt="2024-02-05T04:59:25.086" v="3252" actId="478"/>
          <ac:spMkLst>
            <pc:docMk/>
            <pc:sldMk cId="2037022627" sldId="291"/>
            <ac:spMk id="209" creationId="{2D071576-FD1B-83B2-948B-51FB6B6D6B48}"/>
          </ac:spMkLst>
        </pc:spChg>
        <pc:spChg chg="mod">
          <ac:chgData name="Molnar, Ethan (molnarem)" userId="c3c4d959-5156-40da-96eb-94c7cf2c35cd" providerId="ADAL" clId="{482EE544-19AC-427E-BA13-47B0DBE60D2B}" dt="2024-02-05T05:03:39.356" v="3294" actId="164"/>
          <ac:spMkLst>
            <pc:docMk/>
            <pc:sldMk cId="2037022627" sldId="291"/>
            <ac:spMk id="226" creationId="{7B51C446-5106-F487-DD45-7A7CB167EC50}"/>
          </ac:spMkLst>
        </pc:spChg>
        <pc:spChg chg="mod">
          <ac:chgData name="Molnar, Ethan (molnarem)" userId="c3c4d959-5156-40da-96eb-94c7cf2c35cd" providerId="ADAL" clId="{482EE544-19AC-427E-BA13-47B0DBE60D2B}" dt="2024-02-05T05:03:39.356" v="3294" actId="164"/>
          <ac:spMkLst>
            <pc:docMk/>
            <pc:sldMk cId="2037022627" sldId="291"/>
            <ac:spMk id="227" creationId="{88B75871-54C5-4D66-9C31-2FD5FD6854BB}"/>
          </ac:spMkLst>
        </pc:spChg>
        <pc:spChg chg="mod">
          <ac:chgData name="Molnar, Ethan (molnarem)" userId="c3c4d959-5156-40da-96eb-94c7cf2c35cd" providerId="ADAL" clId="{482EE544-19AC-427E-BA13-47B0DBE60D2B}" dt="2024-02-05T05:03:39.356" v="3294" actId="164"/>
          <ac:spMkLst>
            <pc:docMk/>
            <pc:sldMk cId="2037022627" sldId="291"/>
            <ac:spMk id="228" creationId="{4400BD0B-9E1E-EEDF-B975-9616BD49A15F}"/>
          </ac:spMkLst>
        </pc:spChg>
        <pc:spChg chg="mod">
          <ac:chgData name="Molnar, Ethan (molnarem)" userId="c3c4d959-5156-40da-96eb-94c7cf2c35cd" providerId="ADAL" clId="{482EE544-19AC-427E-BA13-47B0DBE60D2B}" dt="2024-02-05T05:03:39.356" v="3294" actId="164"/>
          <ac:spMkLst>
            <pc:docMk/>
            <pc:sldMk cId="2037022627" sldId="291"/>
            <ac:spMk id="230" creationId="{A224ABAE-3687-6FEE-791E-A1575EABBE05}"/>
          </ac:spMkLst>
        </pc:spChg>
        <pc:spChg chg="mod">
          <ac:chgData name="Molnar, Ethan (molnarem)" userId="c3c4d959-5156-40da-96eb-94c7cf2c35cd" providerId="ADAL" clId="{482EE544-19AC-427E-BA13-47B0DBE60D2B}" dt="2024-02-05T05:03:39.356" v="3294" actId="164"/>
          <ac:spMkLst>
            <pc:docMk/>
            <pc:sldMk cId="2037022627" sldId="291"/>
            <ac:spMk id="231" creationId="{8EE0477D-2BB4-F81C-5DD1-CFB8FDF1AE8D}"/>
          </ac:spMkLst>
        </pc:spChg>
        <pc:grpChg chg="add del mod">
          <ac:chgData name="Molnar, Ethan (molnarem)" userId="c3c4d959-5156-40da-96eb-94c7cf2c35cd" providerId="ADAL" clId="{482EE544-19AC-427E-BA13-47B0DBE60D2B}" dt="2024-02-05T04:54:07.814" v="3180" actId="165"/>
          <ac:grpSpMkLst>
            <pc:docMk/>
            <pc:sldMk cId="2037022627" sldId="291"/>
            <ac:grpSpMk id="3" creationId="{8BD68D6A-A74D-C3DD-7DA2-D01BA75804CA}"/>
          </ac:grpSpMkLst>
        </pc:grpChg>
        <pc:grpChg chg="add mod">
          <ac:chgData name="Molnar, Ethan (molnarem)" userId="c3c4d959-5156-40da-96eb-94c7cf2c35cd" providerId="ADAL" clId="{482EE544-19AC-427E-BA13-47B0DBE60D2B}" dt="2024-02-06T00:30:00.320" v="5616"/>
          <ac:grpSpMkLst>
            <pc:docMk/>
            <pc:sldMk cId="2037022627" sldId="291"/>
            <ac:grpSpMk id="3" creationId="{FB1D670D-0DCE-C585-3542-900F7ED3F51E}"/>
          </ac:grpSpMkLst>
        </pc:grpChg>
        <pc:grpChg chg="add del mod">
          <ac:chgData name="Molnar, Ethan (molnarem)" userId="c3c4d959-5156-40da-96eb-94c7cf2c35cd" providerId="ADAL" clId="{482EE544-19AC-427E-BA13-47B0DBE60D2B}" dt="2024-02-06T00:30:04.823" v="5617" actId="478"/>
          <ac:grpSpMkLst>
            <pc:docMk/>
            <pc:sldMk cId="2037022627" sldId="291"/>
            <ac:grpSpMk id="6" creationId="{46DA2D36-E284-B564-D796-C3B994A46383}"/>
          </ac:grpSpMkLst>
        </pc:grpChg>
        <pc:grpChg chg="add mod">
          <ac:chgData name="Molnar, Ethan (molnarem)" userId="c3c4d959-5156-40da-96eb-94c7cf2c35cd" providerId="ADAL" clId="{482EE544-19AC-427E-BA13-47B0DBE60D2B}" dt="2024-02-06T00:32:55.658" v="5625" actId="14100"/>
          <ac:grpSpMkLst>
            <pc:docMk/>
            <pc:sldMk cId="2037022627" sldId="291"/>
            <ac:grpSpMk id="8" creationId="{A257E196-8E4C-003C-CC51-0009DBBF82A7}"/>
          </ac:grpSpMkLst>
        </pc:grpChg>
        <pc:grpChg chg="add del mod">
          <ac:chgData name="Molnar, Ethan (molnarem)" userId="c3c4d959-5156-40da-96eb-94c7cf2c35cd" providerId="ADAL" clId="{482EE544-19AC-427E-BA13-47B0DBE60D2B}" dt="2024-02-05T04:55:50.048" v="3202" actId="478"/>
          <ac:grpSpMkLst>
            <pc:docMk/>
            <pc:sldMk cId="2037022627" sldId="291"/>
            <ac:grpSpMk id="9" creationId="{82A37D6D-54C1-849D-44B2-0354ADACA8F6}"/>
          </ac:grpSpMkLst>
        </pc:grpChg>
        <pc:grpChg chg="add mod">
          <ac:chgData name="Molnar, Ethan (molnarem)" userId="c3c4d959-5156-40da-96eb-94c7cf2c35cd" providerId="ADAL" clId="{482EE544-19AC-427E-BA13-47B0DBE60D2B}" dt="2024-02-05T04:55:10.447" v="3194" actId="338"/>
          <ac:grpSpMkLst>
            <pc:docMk/>
            <pc:sldMk cId="2037022627" sldId="291"/>
            <ac:grpSpMk id="11" creationId="{D9D5A6BF-D827-3C67-50EA-CBB2D8F9C85C}"/>
          </ac:grpSpMkLst>
        </pc:grpChg>
        <pc:grpChg chg="add mod">
          <ac:chgData name="Molnar, Ethan (molnarem)" userId="c3c4d959-5156-40da-96eb-94c7cf2c35cd" providerId="ADAL" clId="{482EE544-19AC-427E-BA13-47B0DBE60D2B}" dt="2024-02-05T04:55:30.725" v="3197" actId="164"/>
          <ac:grpSpMkLst>
            <pc:docMk/>
            <pc:sldMk cId="2037022627" sldId="291"/>
            <ac:grpSpMk id="12" creationId="{0D8A613F-14DB-F6A7-535F-E1159B9F2CB5}"/>
          </ac:grpSpMkLst>
        </pc:grpChg>
        <pc:grpChg chg="add mod ord">
          <ac:chgData name="Molnar, Ethan (molnarem)" userId="c3c4d959-5156-40da-96eb-94c7cf2c35cd" providerId="ADAL" clId="{482EE544-19AC-427E-BA13-47B0DBE60D2B}" dt="2024-02-06T00:30:17.842" v="5620" actId="171"/>
          <ac:grpSpMkLst>
            <pc:docMk/>
            <pc:sldMk cId="2037022627" sldId="291"/>
            <ac:grpSpMk id="12" creationId="{3AF2122D-1008-6189-9E04-97032558D1EC}"/>
          </ac:grpSpMkLst>
        </pc:grpChg>
        <pc:grpChg chg="mod topLvl">
          <ac:chgData name="Molnar, Ethan (molnarem)" userId="c3c4d959-5156-40da-96eb-94c7cf2c35cd" providerId="ADAL" clId="{482EE544-19AC-427E-BA13-47B0DBE60D2B}" dt="2024-02-05T04:54:19.947" v="3183" actId="34135"/>
          <ac:grpSpMkLst>
            <pc:docMk/>
            <pc:sldMk cId="2037022627" sldId="291"/>
            <ac:grpSpMk id="13" creationId="{D15FD62D-32FD-30C0-FAD6-BE5755D4817E}"/>
          </ac:grpSpMkLst>
        </pc:grpChg>
        <pc:grpChg chg="add mod">
          <ac:chgData name="Molnar, Ethan (molnarem)" userId="c3c4d959-5156-40da-96eb-94c7cf2c35cd" providerId="ADAL" clId="{482EE544-19AC-427E-BA13-47B0DBE60D2B}" dt="2024-02-05T04:55:33.963" v="3198" actId="164"/>
          <ac:grpSpMkLst>
            <pc:docMk/>
            <pc:sldMk cId="2037022627" sldId="291"/>
            <ac:grpSpMk id="14" creationId="{2057C5CB-BD32-EAF8-84B0-1A4C0E596A49}"/>
          </ac:grpSpMkLst>
        </pc:grpChg>
        <pc:grpChg chg="add del mod">
          <ac:chgData name="Molnar, Ethan (molnarem)" userId="c3c4d959-5156-40da-96eb-94c7cf2c35cd" providerId="ADAL" clId="{482EE544-19AC-427E-BA13-47B0DBE60D2B}" dt="2024-02-05T04:55:48.773" v="3201" actId="478"/>
          <ac:grpSpMkLst>
            <pc:docMk/>
            <pc:sldMk cId="2037022627" sldId="291"/>
            <ac:grpSpMk id="15" creationId="{C422C030-4C8C-E6FC-F437-CD985AA43F46}"/>
          </ac:grpSpMkLst>
        </pc:grpChg>
        <pc:grpChg chg="add del mod">
          <ac:chgData name="Molnar, Ethan (molnarem)" userId="c3c4d959-5156-40da-96eb-94c7cf2c35cd" providerId="ADAL" clId="{482EE544-19AC-427E-BA13-47B0DBE60D2B}" dt="2024-02-05T04:58:32.174" v="3244" actId="478"/>
          <ac:grpSpMkLst>
            <pc:docMk/>
            <pc:sldMk cId="2037022627" sldId="291"/>
            <ac:grpSpMk id="16" creationId="{0593EFC0-06DC-E668-3B38-2B6E6E54055F}"/>
          </ac:grpSpMkLst>
        </pc:grpChg>
        <pc:grpChg chg="mod">
          <ac:chgData name="Molnar, Ethan (molnarem)" userId="c3c4d959-5156-40da-96eb-94c7cf2c35cd" providerId="ADAL" clId="{482EE544-19AC-427E-BA13-47B0DBE60D2B}" dt="2024-02-05T04:56:35.421" v="3207"/>
          <ac:grpSpMkLst>
            <pc:docMk/>
            <pc:sldMk cId="2037022627" sldId="291"/>
            <ac:grpSpMk id="17" creationId="{AA590298-4E15-FAC8-F6CE-BF74F9B8C74C}"/>
          </ac:grpSpMkLst>
        </pc:grpChg>
        <pc:grpChg chg="del mod">
          <ac:chgData name="Molnar, Ethan (molnarem)" userId="c3c4d959-5156-40da-96eb-94c7cf2c35cd" providerId="ADAL" clId="{482EE544-19AC-427E-BA13-47B0DBE60D2B}" dt="2024-02-05T04:57:09.890" v="3224" actId="478"/>
          <ac:grpSpMkLst>
            <pc:docMk/>
            <pc:sldMk cId="2037022627" sldId="291"/>
            <ac:grpSpMk id="18" creationId="{3C49E21D-E6FA-A3AF-B95A-549422830022}"/>
          </ac:grpSpMkLst>
        </pc:grpChg>
        <pc:grpChg chg="del mod">
          <ac:chgData name="Molnar, Ethan (molnarem)" userId="c3c4d959-5156-40da-96eb-94c7cf2c35cd" providerId="ADAL" clId="{482EE544-19AC-427E-BA13-47B0DBE60D2B}" dt="2024-02-05T04:57:09.890" v="3224" actId="478"/>
          <ac:grpSpMkLst>
            <pc:docMk/>
            <pc:sldMk cId="2037022627" sldId="291"/>
            <ac:grpSpMk id="19" creationId="{7CB5FAE7-D37D-AD88-3B3B-95761B6849A8}"/>
          </ac:grpSpMkLst>
        </pc:grpChg>
        <pc:grpChg chg="add del mod">
          <ac:chgData name="Molnar, Ethan (molnarem)" userId="c3c4d959-5156-40da-96eb-94c7cf2c35cd" providerId="ADAL" clId="{482EE544-19AC-427E-BA13-47B0DBE60D2B}" dt="2024-02-05T04:56:53.107" v="3219" actId="478"/>
          <ac:grpSpMkLst>
            <pc:docMk/>
            <pc:sldMk cId="2037022627" sldId="291"/>
            <ac:grpSpMk id="20" creationId="{1652AF5B-91CC-4294-CDCA-EB80E282B9D3}"/>
          </ac:grpSpMkLst>
        </pc:grpChg>
        <pc:grpChg chg="add del mod">
          <ac:chgData name="Molnar, Ethan (molnarem)" userId="c3c4d959-5156-40da-96eb-94c7cf2c35cd" providerId="ADAL" clId="{482EE544-19AC-427E-BA13-47B0DBE60D2B}" dt="2024-02-05T04:56:53.390" v="3220" actId="478"/>
          <ac:grpSpMkLst>
            <pc:docMk/>
            <pc:sldMk cId="2037022627" sldId="291"/>
            <ac:grpSpMk id="21" creationId="{BAD1B940-13F8-A8B1-A308-065ED94516A2}"/>
          </ac:grpSpMkLst>
        </pc:grpChg>
        <pc:grpChg chg="add del mod">
          <ac:chgData name="Molnar, Ethan (molnarem)" userId="c3c4d959-5156-40da-96eb-94c7cf2c35cd" providerId="ADAL" clId="{482EE544-19AC-427E-BA13-47B0DBE60D2B}" dt="2024-02-05T04:58:31.742" v="3243" actId="478"/>
          <ac:grpSpMkLst>
            <pc:docMk/>
            <pc:sldMk cId="2037022627" sldId="291"/>
            <ac:grpSpMk id="38" creationId="{B528EDEB-BA09-360C-D363-CF84E5EF8EC7}"/>
          </ac:grpSpMkLst>
        </pc:grpChg>
        <pc:grpChg chg="add mod">
          <ac:chgData name="Molnar, Ethan (molnarem)" userId="c3c4d959-5156-40da-96eb-94c7cf2c35cd" providerId="ADAL" clId="{482EE544-19AC-427E-BA13-47B0DBE60D2B}" dt="2024-02-05T05:03:39.356" v="3294" actId="164"/>
          <ac:grpSpMkLst>
            <pc:docMk/>
            <pc:sldMk cId="2037022627" sldId="291"/>
            <ac:grpSpMk id="45" creationId="{C406A5A9-9379-44E0-F0E4-37892BB59136}"/>
          </ac:grpSpMkLst>
        </pc:grpChg>
        <pc:grpChg chg="add del mod">
          <ac:chgData name="Molnar, Ethan (molnarem)" userId="c3c4d959-5156-40da-96eb-94c7cf2c35cd" providerId="ADAL" clId="{482EE544-19AC-427E-BA13-47B0DBE60D2B}" dt="2024-02-05T04:59:16.588" v="3249" actId="478"/>
          <ac:grpSpMkLst>
            <pc:docMk/>
            <pc:sldMk cId="2037022627" sldId="291"/>
            <ac:grpSpMk id="46" creationId="{37BFEDBF-9B9E-B883-20B9-75743A10753C}"/>
          </ac:grpSpMkLst>
        </pc:grpChg>
        <pc:grpChg chg="mod">
          <ac:chgData name="Molnar, Ethan (molnarem)" userId="c3c4d959-5156-40da-96eb-94c7cf2c35cd" providerId="ADAL" clId="{482EE544-19AC-427E-BA13-47B0DBE60D2B}" dt="2024-02-05T04:59:07.834" v="3247"/>
          <ac:grpSpMkLst>
            <pc:docMk/>
            <pc:sldMk cId="2037022627" sldId="291"/>
            <ac:grpSpMk id="47" creationId="{B318B45D-382E-AFBA-A3D0-DEE720391A43}"/>
          </ac:grpSpMkLst>
        </pc:grpChg>
        <pc:grpChg chg="mod">
          <ac:chgData name="Molnar, Ethan (molnarem)" userId="c3c4d959-5156-40da-96eb-94c7cf2c35cd" providerId="ADAL" clId="{482EE544-19AC-427E-BA13-47B0DBE60D2B}" dt="2024-02-05T04:59:07.834" v="3247"/>
          <ac:grpSpMkLst>
            <pc:docMk/>
            <pc:sldMk cId="2037022627" sldId="291"/>
            <ac:grpSpMk id="48" creationId="{BA121756-8FCD-D45A-7577-CC58523D0612}"/>
          </ac:grpSpMkLst>
        </pc:grpChg>
        <pc:grpChg chg="mod">
          <ac:chgData name="Molnar, Ethan (molnarem)" userId="c3c4d959-5156-40da-96eb-94c7cf2c35cd" providerId="ADAL" clId="{482EE544-19AC-427E-BA13-47B0DBE60D2B}" dt="2024-02-05T04:59:07.834" v="3247"/>
          <ac:grpSpMkLst>
            <pc:docMk/>
            <pc:sldMk cId="2037022627" sldId="291"/>
            <ac:grpSpMk id="49" creationId="{1534CC11-F1F5-FE33-9FED-3F0DF8DD11B7}"/>
          </ac:grpSpMkLst>
        </pc:grpChg>
        <pc:grpChg chg="mod">
          <ac:chgData name="Molnar, Ethan (molnarem)" userId="c3c4d959-5156-40da-96eb-94c7cf2c35cd" providerId="ADAL" clId="{482EE544-19AC-427E-BA13-47B0DBE60D2B}" dt="2024-02-05T04:59:07.834" v="3247"/>
          <ac:grpSpMkLst>
            <pc:docMk/>
            <pc:sldMk cId="2037022627" sldId="291"/>
            <ac:grpSpMk id="50" creationId="{6F9AFBEF-742C-D672-0B36-F733850C1CAF}"/>
          </ac:grpSpMkLst>
        </pc:grpChg>
        <pc:grpChg chg="mod">
          <ac:chgData name="Molnar, Ethan (molnarem)" userId="c3c4d959-5156-40da-96eb-94c7cf2c35cd" providerId="ADAL" clId="{482EE544-19AC-427E-BA13-47B0DBE60D2B}" dt="2024-02-05T04:59:07.834" v="3247"/>
          <ac:grpSpMkLst>
            <pc:docMk/>
            <pc:sldMk cId="2037022627" sldId="291"/>
            <ac:grpSpMk id="51" creationId="{642ECE14-6BF7-3FAC-B446-16E1172C0703}"/>
          </ac:grpSpMkLst>
        </pc:grpChg>
        <pc:grpChg chg="mod topLvl">
          <ac:chgData name="Molnar, Ethan (molnarem)" userId="c3c4d959-5156-40da-96eb-94c7cf2c35cd" providerId="ADAL" clId="{482EE544-19AC-427E-BA13-47B0DBE60D2B}" dt="2024-02-05T04:55:33.963" v="3198" actId="164"/>
          <ac:grpSpMkLst>
            <pc:docMk/>
            <pc:sldMk cId="2037022627" sldId="291"/>
            <ac:grpSpMk id="134" creationId="{E39DA332-A936-6C64-71E2-C80E6118A167}"/>
          </ac:grpSpMkLst>
        </pc:grpChg>
        <pc:grpChg chg="mod">
          <ac:chgData name="Molnar, Ethan (molnarem)" userId="c3c4d959-5156-40da-96eb-94c7cf2c35cd" providerId="ADAL" clId="{482EE544-19AC-427E-BA13-47B0DBE60D2B}" dt="2024-02-05T04:55:10.447" v="3194" actId="338"/>
          <ac:grpSpMkLst>
            <pc:docMk/>
            <pc:sldMk cId="2037022627" sldId="291"/>
            <ac:grpSpMk id="137" creationId="{59C2E9C8-DAD6-923C-A829-D8B0D576CF17}"/>
          </ac:grpSpMkLst>
        </pc:grpChg>
        <pc:grpChg chg="mod">
          <ac:chgData name="Molnar, Ethan (molnarem)" userId="c3c4d959-5156-40da-96eb-94c7cf2c35cd" providerId="ADAL" clId="{482EE544-19AC-427E-BA13-47B0DBE60D2B}" dt="2024-02-05T04:55:10.447" v="3194" actId="338"/>
          <ac:grpSpMkLst>
            <pc:docMk/>
            <pc:sldMk cId="2037022627" sldId="291"/>
            <ac:grpSpMk id="138" creationId="{53A5696C-609C-892D-5172-2F6B1568BE7C}"/>
          </ac:grpSpMkLst>
        </pc:grpChg>
        <pc:grpChg chg="mod">
          <ac:chgData name="Molnar, Ethan (molnarem)" userId="c3c4d959-5156-40da-96eb-94c7cf2c35cd" providerId="ADAL" clId="{482EE544-19AC-427E-BA13-47B0DBE60D2B}" dt="2024-02-05T04:55:10.447" v="3194" actId="338"/>
          <ac:grpSpMkLst>
            <pc:docMk/>
            <pc:sldMk cId="2037022627" sldId="291"/>
            <ac:grpSpMk id="139" creationId="{E6D88124-83BD-ADC6-A24F-C09948EE359A}"/>
          </ac:grpSpMkLst>
        </pc:grpChg>
        <pc:grpChg chg="add del mod">
          <ac:chgData name="Molnar, Ethan (molnarem)" userId="c3c4d959-5156-40da-96eb-94c7cf2c35cd" providerId="ADAL" clId="{482EE544-19AC-427E-BA13-47B0DBE60D2B}" dt="2024-02-05T04:59:59.102" v="3255" actId="165"/>
          <ac:grpSpMkLst>
            <pc:docMk/>
            <pc:sldMk cId="2037022627" sldId="291"/>
            <ac:grpSpMk id="148" creationId="{A43781B9-0329-7837-F5DB-3BE47C498AD5}"/>
          </ac:grpSpMkLst>
        </pc:grpChg>
        <pc:grpChg chg="del mod">
          <ac:chgData name="Molnar, Ethan (molnarem)" userId="c3c4d959-5156-40da-96eb-94c7cf2c35cd" providerId="ADAL" clId="{482EE544-19AC-427E-BA13-47B0DBE60D2B}" dt="2024-02-05T04:59:25.086" v="3252" actId="478"/>
          <ac:grpSpMkLst>
            <pc:docMk/>
            <pc:sldMk cId="2037022627" sldId="291"/>
            <ac:grpSpMk id="149" creationId="{16D63013-B88F-5BC3-AFD1-7CDF69CA7E6B}"/>
          </ac:grpSpMkLst>
        </pc:grpChg>
        <pc:grpChg chg="mod topLvl">
          <ac:chgData name="Molnar, Ethan (molnarem)" userId="c3c4d959-5156-40da-96eb-94c7cf2c35cd" providerId="ADAL" clId="{482EE544-19AC-427E-BA13-47B0DBE60D2B}" dt="2024-02-05T05:03:39.356" v="3294" actId="164"/>
          <ac:grpSpMkLst>
            <pc:docMk/>
            <pc:sldMk cId="2037022627" sldId="291"/>
            <ac:grpSpMk id="150" creationId="{70D8B35F-C158-8407-2663-EABB4655FF93}"/>
          </ac:grpSpMkLst>
        </pc:grpChg>
        <pc:grpChg chg="mod topLvl">
          <ac:chgData name="Molnar, Ethan (molnarem)" userId="c3c4d959-5156-40da-96eb-94c7cf2c35cd" providerId="ADAL" clId="{482EE544-19AC-427E-BA13-47B0DBE60D2B}" dt="2024-02-05T05:03:39.356" v="3294" actId="164"/>
          <ac:grpSpMkLst>
            <pc:docMk/>
            <pc:sldMk cId="2037022627" sldId="291"/>
            <ac:grpSpMk id="151" creationId="{226C2CF3-FB20-B51E-85C6-CD2F7041E7D9}"/>
          </ac:grpSpMkLst>
        </pc:grpChg>
        <pc:grpChg chg="mod topLvl">
          <ac:chgData name="Molnar, Ethan (molnarem)" userId="c3c4d959-5156-40da-96eb-94c7cf2c35cd" providerId="ADAL" clId="{482EE544-19AC-427E-BA13-47B0DBE60D2B}" dt="2024-02-05T05:03:39.356" v="3294" actId="164"/>
          <ac:grpSpMkLst>
            <pc:docMk/>
            <pc:sldMk cId="2037022627" sldId="291"/>
            <ac:grpSpMk id="154" creationId="{41BE6D02-3CBB-8ABD-F153-18D3D8B9E5C9}"/>
          </ac:grpSpMkLst>
        </pc:grpChg>
        <pc:grpChg chg="mod topLvl">
          <ac:chgData name="Molnar, Ethan (molnarem)" userId="c3c4d959-5156-40da-96eb-94c7cf2c35cd" providerId="ADAL" clId="{482EE544-19AC-427E-BA13-47B0DBE60D2B}" dt="2024-02-05T05:03:39.356" v="3294" actId="164"/>
          <ac:grpSpMkLst>
            <pc:docMk/>
            <pc:sldMk cId="2037022627" sldId="291"/>
            <ac:grpSpMk id="155" creationId="{78A186AC-DAB3-F394-2CE5-90502595635B}"/>
          </ac:grpSpMkLst>
        </pc:grpChg>
        <pc:grpChg chg="mod topLvl">
          <ac:chgData name="Molnar, Ethan (molnarem)" userId="c3c4d959-5156-40da-96eb-94c7cf2c35cd" providerId="ADAL" clId="{482EE544-19AC-427E-BA13-47B0DBE60D2B}" dt="2024-02-05T04:54:55.095" v="3190" actId="164"/>
          <ac:grpSpMkLst>
            <pc:docMk/>
            <pc:sldMk cId="2037022627" sldId="291"/>
            <ac:grpSpMk id="156" creationId="{575606F6-DBC6-444A-9619-0C6A14256368}"/>
          </ac:grpSpMkLst>
        </pc:grpChg>
        <pc:grpChg chg="mod topLvl">
          <ac:chgData name="Molnar, Ethan (molnarem)" userId="c3c4d959-5156-40da-96eb-94c7cf2c35cd" providerId="ADAL" clId="{482EE544-19AC-427E-BA13-47B0DBE60D2B}" dt="2024-02-05T04:54:55.095" v="3190" actId="164"/>
          <ac:grpSpMkLst>
            <pc:docMk/>
            <pc:sldMk cId="2037022627" sldId="291"/>
            <ac:grpSpMk id="157" creationId="{28A49B83-061D-17BD-4494-16990D13F949}"/>
          </ac:grpSpMkLst>
        </pc:grpChg>
        <pc:grpChg chg="mod topLvl">
          <ac:chgData name="Molnar, Ethan (molnarem)" userId="c3c4d959-5156-40da-96eb-94c7cf2c35cd" providerId="ADAL" clId="{482EE544-19AC-427E-BA13-47B0DBE60D2B}" dt="2024-02-05T04:54:55.095" v="3190" actId="164"/>
          <ac:grpSpMkLst>
            <pc:docMk/>
            <pc:sldMk cId="2037022627" sldId="291"/>
            <ac:grpSpMk id="158" creationId="{E1AAB0AA-B974-7E09-E950-EA220E4882EB}"/>
          </ac:grpSpMkLst>
        </pc:grpChg>
        <pc:grpChg chg="mod topLvl">
          <ac:chgData name="Molnar, Ethan (molnarem)" userId="c3c4d959-5156-40da-96eb-94c7cf2c35cd" providerId="ADAL" clId="{482EE544-19AC-427E-BA13-47B0DBE60D2B}" dt="2024-02-05T04:54:55.095" v="3190" actId="164"/>
          <ac:grpSpMkLst>
            <pc:docMk/>
            <pc:sldMk cId="2037022627" sldId="291"/>
            <ac:grpSpMk id="159" creationId="{B01CA3EA-DD8F-D684-4DE8-9B632CA07BE7}"/>
          </ac:grpSpMkLst>
        </pc:grpChg>
        <pc:grpChg chg="mod">
          <ac:chgData name="Molnar, Ethan (molnarem)" userId="c3c4d959-5156-40da-96eb-94c7cf2c35cd" providerId="ADAL" clId="{482EE544-19AC-427E-BA13-47B0DBE60D2B}" dt="2024-02-05T04:54:07.814" v="3180" actId="165"/>
          <ac:grpSpMkLst>
            <pc:docMk/>
            <pc:sldMk cId="2037022627" sldId="291"/>
            <ac:grpSpMk id="160" creationId="{44A71505-0D6C-900A-D7B2-DDDFEDC74734}"/>
          </ac:grpSpMkLst>
        </pc:grpChg>
        <pc:grpChg chg="mod">
          <ac:chgData name="Molnar, Ethan (molnarem)" userId="c3c4d959-5156-40da-96eb-94c7cf2c35cd" providerId="ADAL" clId="{482EE544-19AC-427E-BA13-47B0DBE60D2B}" dt="2024-02-05T04:54:07.814" v="3180" actId="165"/>
          <ac:grpSpMkLst>
            <pc:docMk/>
            <pc:sldMk cId="2037022627" sldId="291"/>
            <ac:grpSpMk id="161" creationId="{AA754C61-53C9-0DDA-4D08-EC568E8F38CE}"/>
          </ac:grpSpMkLst>
        </pc:grpChg>
        <pc:grpChg chg="add del mod topLvl">
          <ac:chgData name="Molnar, Ethan (molnarem)" userId="c3c4d959-5156-40da-96eb-94c7cf2c35cd" providerId="ADAL" clId="{482EE544-19AC-427E-BA13-47B0DBE60D2B}" dt="2024-02-05T04:55:12.918" v="3195" actId="165"/>
          <ac:grpSpMkLst>
            <pc:docMk/>
            <pc:sldMk cId="2037022627" sldId="291"/>
            <ac:grpSpMk id="175" creationId="{F8F63BE4-6D8D-B4C8-D17B-DC1F3A6426EA}"/>
          </ac:grpSpMkLst>
        </pc:grpChg>
        <pc:grpChg chg="mod topLvl">
          <ac:chgData name="Molnar, Ethan (molnarem)" userId="c3c4d959-5156-40da-96eb-94c7cf2c35cd" providerId="ADAL" clId="{482EE544-19AC-427E-BA13-47B0DBE60D2B}" dt="2024-02-05T04:55:30.725" v="3197" actId="164"/>
          <ac:grpSpMkLst>
            <pc:docMk/>
            <pc:sldMk cId="2037022627" sldId="291"/>
            <ac:grpSpMk id="176" creationId="{ACB1087E-6141-3D1A-EF9B-7C52298AC84F}"/>
          </ac:grpSpMkLst>
        </pc:grpChg>
        <pc:grpChg chg="mod topLvl">
          <ac:chgData name="Molnar, Ethan (molnarem)" userId="c3c4d959-5156-40da-96eb-94c7cf2c35cd" providerId="ADAL" clId="{482EE544-19AC-427E-BA13-47B0DBE60D2B}" dt="2024-02-05T04:55:30.725" v="3197" actId="164"/>
          <ac:grpSpMkLst>
            <pc:docMk/>
            <pc:sldMk cId="2037022627" sldId="291"/>
            <ac:grpSpMk id="178" creationId="{B7072E1C-9BE9-4B1D-7574-AB7E9B6DB240}"/>
          </ac:grpSpMkLst>
        </pc:grpChg>
        <pc:grpChg chg="del">
          <ac:chgData name="Molnar, Ethan (molnarem)" userId="c3c4d959-5156-40da-96eb-94c7cf2c35cd" providerId="ADAL" clId="{482EE544-19AC-427E-BA13-47B0DBE60D2B}" dt="2024-02-05T04:53:38.292" v="3172" actId="165"/>
          <ac:grpSpMkLst>
            <pc:docMk/>
            <pc:sldMk cId="2037022627" sldId="291"/>
            <ac:grpSpMk id="191" creationId="{FAC62DF8-335F-9411-2A1E-BA86983ACB73}"/>
          </ac:grpSpMkLst>
        </pc:grpChg>
        <pc:grpChg chg="mod">
          <ac:chgData name="Molnar, Ethan (molnarem)" userId="c3c4d959-5156-40da-96eb-94c7cf2c35cd" providerId="ADAL" clId="{482EE544-19AC-427E-BA13-47B0DBE60D2B}" dt="2024-02-05T05:03:39.356" v="3294" actId="164"/>
          <ac:grpSpMkLst>
            <pc:docMk/>
            <pc:sldMk cId="2037022627" sldId="291"/>
            <ac:grpSpMk id="202" creationId="{1AF15FF4-4B4F-5740-27B6-F5B3B3A4C014}"/>
          </ac:grpSpMkLst>
        </pc:grpChg>
        <pc:grpChg chg="add mod">
          <ac:chgData name="Molnar, Ethan (molnarem)" userId="c3c4d959-5156-40da-96eb-94c7cf2c35cd" providerId="ADAL" clId="{482EE544-19AC-427E-BA13-47B0DBE60D2B}" dt="2024-02-05T05:03:39.356" v="3294" actId="164"/>
          <ac:grpSpMkLst>
            <pc:docMk/>
            <pc:sldMk cId="2037022627" sldId="291"/>
            <ac:grpSpMk id="222" creationId="{C3217D42-23DE-28EA-6F81-7F50B136977D}"/>
          </ac:grpSpMkLst>
        </pc:grpChg>
        <pc:grpChg chg="add mod">
          <ac:chgData name="Molnar, Ethan (molnarem)" userId="c3c4d959-5156-40da-96eb-94c7cf2c35cd" providerId="ADAL" clId="{482EE544-19AC-427E-BA13-47B0DBE60D2B}" dt="2024-02-05T05:03:29.144" v="3292" actId="164"/>
          <ac:grpSpMkLst>
            <pc:docMk/>
            <pc:sldMk cId="2037022627" sldId="291"/>
            <ac:grpSpMk id="223" creationId="{E5E8F468-80B4-574A-6CA4-31C2CE10CA47}"/>
          </ac:grpSpMkLst>
        </pc:grpChg>
        <pc:grpChg chg="add mod">
          <ac:chgData name="Molnar, Ethan (molnarem)" userId="c3c4d959-5156-40da-96eb-94c7cf2c35cd" providerId="ADAL" clId="{482EE544-19AC-427E-BA13-47B0DBE60D2B}" dt="2024-02-05T05:03:39.356" v="3294" actId="164"/>
          <ac:grpSpMkLst>
            <pc:docMk/>
            <pc:sldMk cId="2037022627" sldId="291"/>
            <ac:grpSpMk id="224" creationId="{A21B2E51-04F3-EFDB-A3A1-AC1AD7DA03C1}"/>
          </ac:grpSpMkLst>
        </pc:grpChg>
        <pc:grpChg chg="mod">
          <ac:chgData name="Molnar, Ethan (molnarem)" userId="c3c4d959-5156-40da-96eb-94c7cf2c35cd" providerId="ADAL" clId="{482EE544-19AC-427E-BA13-47B0DBE60D2B}" dt="2024-02-05T05:03:39.356" v="3294" actId="164"/>
          <ac:grpSpMkLst>
            <pc:docMk/>
            <pc:sldMk cId="2037022627" sldId="291"/>
            <ac:grpSpMk id="225" creationId="{5840EA75-59D9-C81E-61E0-F06DF484945B}"/>
          </ac:grpSpMkLst>
        </pc:grpChg>
        <pc:grpChg chg="mod">
          <ac:chgData name="Molnar, Ethan (molnarem)" userId="c3c4d959-5156-40da-96eb-94c7cf2c35cd" providerId="ADAL" clId="{482EE544-19AC-427E-BA13-47B0DBE60D2B}" dt="2024-02-05T05:03:39.356" v="3294" actId="164"/>
          <ac:grpSpMkLst>
            <pc:docMk/>
            <pc:sldMk cId="2037022627" sldId="291"/>
            <ac:grpSpMk id="229" creationId="{8E2CC393-14B5-DC39-0EB4-C220342A2978}"/>
          </ac:grpSpMkLst>
        </pc:grpChg>
        <pc:grpChg chg="mod">
          <ac:chgData name="Molnar, Ethan (molnarem)" userId="c3c4d959-5156-40da-96eb-94c7cf2c35cd" providerId="ADAL" clId="{482EE544-19AC-427E-BA13-47B0DBE60D2B}" dt="2024-02-05T05:03:39.356" v="3294" actId="164"/>
          <ac:grpSpMkLst>
            <pc:docMk/>
            <pc:sldMk cId="2037022627" sldId="291"/>
            <ac:grpSpMk id="345" creationId="{129E0BA6-D313-90CA-E14B-877574F1ECD2}"/>
          </ac:grpSpMkLst>
        </pc:grpChg>
        <pc:grpChg chg="mod">
          <ac:chgData name="Molnar, Ethan (molnarem)" userId="c3c4d959-5156-40da-96eb-94c7cf2c35cd" providerId="ADAL" clId="{482EE544-19AC-427E-BA13-47B0DBE60D2B}" dt="2024-02-05T05:03:39.356" v="3294" actId="164"/>
          <ac:grpSpMkLst>
            <pc:docMk/>
            <pc:sldMk cId="2037022627" sldId="291"/>
            <ac:grpSpMk id="348" creationId="{B37E24B7-1EBF-24EE-738C-3C56B30655B8}"/>
          </ac:grpSpMkLst>
        </pc:grpChg>
        <pc:cxnChg chg="mod">
          <ac:chgData name="Molnar, Ethan (molnarem)" userId="c3c4d959-5156-40da-96eb-94c7cf2c35cd" providerId="ADAL" clId="{482EE544-19AC-427E-BA13-47B0DBE60D2B}" dt="2024-02-05T04:57:28.998" v="3226"/>
          <ac:cxnSpMkLst>
            <pc:docMk/>
            <pc:sldMk cId="2037022627" sldId="291"/>
            <ac:cxnSpMk id="39" creationId="{782808F4-3E6F-D347-C60E-A3B407A3FCE0}"/>
          </ac:cxnSpMkLst>
        </pc:cxnChg>
        <pc:cxnChg chg="mod">
          <ac:chgData name="Molnar, Ethan (molnarem)" userId="c3c4d959-5156-40da-96eb-94c7cf2c35cd" providerId="ADAL" clId="{482EE544-19AC-427E-BA13-47B0DBE60D2B}" dt="2024-02-05T04:57:28.998" v="3226"/>
          <ac:cxnSpMkLst>
            <pc:docMk/>
            <pc:sldMk cId="2037022627" sldId="291"/>
            <ac:cxnSpMk id="40" creationId="{AFBE79A7-C4E5-7704-9D80-692A89D8B481}"/>
          </ac:cxnSpMkLst>
        </pc:cxnChg>
        <pc:cxnChg chg="mod">
          <ac:chgData name="Molnar, Ethan (molnarem)" userId="c3c4d959-5156-40da-96eb-94c7cf2c35cd" providerId="ADAL" clId="{482EE544-19AC-427E-BA13-47B0DBE60D2B}" dt="2024-02-05T04:57:28.998" v="3226"/>
          <ac:cxnSpMkLst>
            <pc:docMk/>
            <pc:sldMk cId="2037022627" sldId="291"/>
            <ac:cxnSpMk id="41" creationId="{B4D7A0B4-7A84-0B35-D47E-0210EC333FDE}"/>
          </ac:cxnSpMkLst>
        </pc:cxnChg>
        <pc:cxnChg chg="mod">
          <ac:chgData name="Molnar, Ethan (molnarem)" userId="c3c4d959-5156-40da-96eb-94c7cf2c35cd" providerId="ADAL" clId="{482EE544-19AC-427E-BA13-47B0DBE60D2B}" dt="2024-02-05T04:57:28.998" v="3226"/>
          <ac:cxnSpMkLst>
            <pc:docMk/>
            <pc:sldMk cId="2037022627" sldId="291"/>
            <ac:cxnSpMk id="42" creationId="{A4F342CD-4EE1-C939-8BD8-64AF707DB941}"/>
          </ac:cxnSpMkLst>
        </pc:cxnChg>
        <pc:cxnChg chg="mod">
          <ac:chgData name="Molnar, Ethan (molnarem)" userId="c3c4d959-5156-40da-96eb-94c7cf2c35cd" providerId="ADAL" clId="{482EE544-19AC-427E-BA13-47B0DBE60D2B}" dt="2024-02-05T04:57:28.998" v="3226"/>
          <ac:cxnSpMkLst>
            <pc:docMk/>
            <pc:sldMk cId="2037022627" sldId="291"/>
            <ac:cxnSpMk id="43" creationId="{15A42443-6B7F-5163-8FF5-B8A904FAC7B6}"/>
          </ac:cxnSpMkLst>
        </pc:cxnChg>
        <pc:cxnChg chg="mod">
          <ac:chgData name="Molnar, Ethan (molnarem)" userId="c3c4d959-5156-40da-96eb-94c7cf2c35cd" providerId="ADAL" clId="{482EE544-19AC-427E-BA13-47B0DBE60D2B}" dt="2024-02-05T04:57:28.998" v="3226"/>
          <ac:cxnSpMkLst>
            <pc:docMk/>
            <pc:sldMk cId="2037022627" sldId="291"/>
            <ac:cxnSpMk id="44" creationId="{0C23694A-3AD2-4A8B-09B8-04CC30BFA2EC}"/>
          </ac:cxnSpMkLst>
        </pc:cxnChg>
        <pc:cxnChg chg="mod">
          <ac:chgData name="Molnar, Ethan (molnarem)" userId="c3c4d959-5156-40da-96eb-94c7cf2c35cd" providerId="ADAL" clId="{482EE544-19AC-427E-BA13-47B0DBE60D2B}" dt="2024-02-05T04:59:16.588" v="3249" actId="478"/>
          <ac:cxnSpMkLst>
            <pc:docMk/>
            <pc:sldMk cId="2037022627" sldId="291"/>
            <ac:cxnSpMk id="52" creationId="{C1971047-4312-4EF8-425D-D5512C323CDC}"/>
          </ac:cxnSpMkLst>
        </pc:cxnChg>
        <pc:cxnChg chg="mod">
          <ac:chgData name="Molnar, Ethan (molnarem)" userId="c3c4d959-5156-40da-96eb-94c7cf2c35cd" providerId="ADAL" clId="{482EE544-19AC-427E-BA13-47B0DBE60D2B}" dt="2024-02-05T04:59:16.588" v="3249" actId="478"/>
          <ac:cxnSpMkLst>
            <pc:docMk/>
            <pc:sldMk cId="2037022627" sldId="291"/>
            <ac:cxnSpMk id="53" creationId="{98AC8A85-81BE-3D26-17A4-54195454A285}"/>
          </ac:cxnSpMkLst>
        </pc:cxnChg>
        <pc:cxnChg chg="mod">
          <ac:chgData name="Molnar, Ethan (molnarem)" userId="c3c4d959-5156-40da-96eb-94c7cf2c35cd" providerId="ADAL" clId="{482EE544-19AC-427E-BA13-47B0DBE60D2B}" dt="2024-02-05T04:59:16.588" v="3249" actId="478"/>
          <ac:cxnSpMkLst>
            <pc:docMk/>
            <pc:sldMk cId="2037022627" sldId="291"/>
            <ac:cxnSpMk id="54" creationId="{CBEC02DF-CF30-85BB-D23E-FDB77F85B47C}"/>
          </ac:cxnSpMkLst>
        </pc:cxnChg>
        <pc:cxnChg chg="mod">
          <ac:chgData name="Molnar, Ethan (molnarem)" userId="c3c4d959-5156-40da-96eb-94c7cf2c35cd" providerId="ADAL" clId="{482EE544-19AC-427E-BA13-47B0DBE60D2B}" dt="2024-02-05T04:59:16.588" v="3249" actId="478"/>
          <ac:cxnSpMkLst>
            <pc:docMk/>
            <pc:sldMk cId="2037022627" sldId="291"/>
            <ac:cxnSpMk id="55" creationId="{A692E845-E31B-957C-C22A-1E81D15480EF}"/>
          </ac:cxnSpMkLst>
        </pc:cxnChg>
        <pc:cxnChg chg="mod">
          <ac:chgData name="Molnar, Ethan (molnarem)" userId="c3c4d959-5156-40da-96eb-94c7cf2c35cd" providerId="ADAL" clId="{482EE544-19AC-427E-BA13-47B0DBE60D2B}" dt="2024-02-05T04:59:16.588" v="3249" actId="478"/>
          <ac:cxnSpMkLst>
            <pc:docMk/>
            <pc:sldMk cId="2037022627" sldId="291"/>
            <ac:cxnSpMk id="56" creationId="{7E597F98-76A1-49E3-9931-3469A9D6DD3F}"/>
          </ac:cxnSpMkLst>
        </pc:cxnChg>
        <pc:cxnChg chg="mod">
          <ac:chgData name="Molnar, Ethan (molnarem)" userId="c3c4d959-5156-40da-96eb-94c7cf2c35cd" providerId="ADAL" clId="{482EE544-19AC-427E-BA13-47B0DBE60D2B}" dt="2024-02-05T04:59:16.588" v="3249" actId="478"/>
          <ac:cxnSpMkLst>
            <pc:docMk/>
            <pc:sldMk cId="2037022627" sldId="291"/>
            <ac:cxnSpMk id="57" creationId="{5D46AC2E-061D-53A5-17B1-B5D31B3573EB}"/>
          </ac:cxnSpMkLst>
        </pc:cxnChg>
        <pc:cxnChg chg="mod">
          <ac:chgData name="Molnar, Ethan (molnarem)" userId="c3c4d959-5156-40da-96eb-94c7cf2c35cd" providerId="ADAL" clId="{482EE544-19AC-427E-BA13-47B0DBE60D2B}" dt="2024-02-05T04:59:16.588" v="3249" actId="478"/>
          <ac:cxnSpMkLst>
            <pc:docMk/>
            <pc:sldMk cId="2037022627" sldId="291"/>
            <ac:cxnSpMk id="58" creationId="{15B03435-9020-6970-E6FA-16F0CF2CBA33}"/>
          </ac:cxnSpMkLst>
        </pc:cxnChg>
        <pc:cxnChg chg="mod">
          <ac:chgData name="Molnar, Ethan (molnarem)" userId="c3c4d959-5156-40da-96eb-94c7cf2c35cd" providerId="ADAL" clId="{482EE544-19AC-427E-BA13-47B0DBE60D2B}" dt="2024-02-05T04:59:16.588" v="3249" actId="478"/>
          <ac:cxnSpMkLst>
            <pc:docMk/>
            <pc:sldMk cId="2037022627" sldId="291"/>
            <ac:cxnSpMk id="59" creationId="{89E47822-23AC-3A5E-4E26-F3262A93413A}"/>
          </ac:cxnSpMkLst>
        </pc:cxnChg>
        <pc:cxnChg chg="mod">
          <ac:chgData name="Molnar, Ethan (molnarem)" userId="c3c4d959-5156-40da-96eb-94c7cf2c35cd" providerId="ADAL" clId="{482EE544-19AC-427E-BA13-47B0DBE60D2B}" dt="2024-02-05T04:59:16.588" v="3249" actId="478"/>
          <ac:cxnSpMkLst>
            <pc:docMk/>
            <pc:sldMk cId="2037022627" sldId="291"/>
            <ac:cxnSpMk id="60" creationId="{986F39BC-4AFB-5DA7-9C84-B9E1908F9C95}"/>
          </ac:cxnSpMkLst>
        </pc:cxnChg>
        <pc:cxnChg chg="mod">
          <ac:chgData name="Molnar, Ethan (molnarem)" userId="c3c4d959-5156-40da-96eb-94c7cf2c35cd" providerId="ADAL" clId="{482EE544-19AC-427E-BA13-47B0DBE60D2B}" dt="2024-02-05T04:59:16.588" v="3249" actId="478"/>
          <ac:cxnSpMkLst>
            <pc:docMk/>
            <pc:sldMk cId="2037022627" sldId="291"/>
            <ac:cxnSpMk id="61" creationId="{D93689AA-2E5E-D032-D9E3-FB460341E322}"/>
          </ac:cxnSpMkLst>
        </pc:cxnChg>
        <pc:cxnChg chg="mod">
          <ac:chgData name="Molnar, Ethan (molnarem)" userId="c3c4d959-5156-40da-96eb-94c7cf2c35cd" providerId="ADAL" clId="{482EE544-19AC-427E-BA13-47B0DBE60D2B}" dt="2024-02-05T04:59:16.588" v="3249" actId="478"/>
          <ac:cxnSpMkLst>
            <pc:docMk/>
            <pc:sldMk cId="2037022627" sldId="291"/>
            <ac:cxnSpMk id="62" creationId="{CF709A1A-4DE6-96EA-4002-4A33C7C6ACEF}"/>
          </ac:cxnSpMkLst>
        </pc:cxnChg>
        <pc:cxnChg chg="mod">
          <ac:chgData name="Molnar, Ethan (molnarem)" userId="c3c4d959-5156-40da-96eb-94c7cf2c35cd" providerId="ADAL" clId="{482EE544-19AC-427E-BA13-47B0DBE60D2B}" dt="2024-02-05T04:59:16.588" v="3249" actId="478"/>
          <ac:cxnSpMkLst>
            <pc:docMk/>
            <pc:sldMk cId="2037022627" sldId="291"/>
            <ac:cxnSpMk id="63" creationId="{E718A3D8-F2B6-6FDE-E28B-D8314D8D82E9}"/>
          </ac:cxnSpMkLst>
        </pc:cxnChg>
        <pc:cxnChg chg="mod">
          <ac:chgData name="Molnar, Ethan (molnarem)" userId="c3c4d959-5156-40da-96eb-94c7cf2c35cd" providerId="ADAL" clId="{482EE544-19AC-427E-BA13-47B0DBE60D2B}" dt="2024-02-05T05:03:39.356" v="3294" actId="164"/>
          <ac:cxnSpMkLst>
            <pc:docMk/>
            <pc:sldMk cId="2037022627" sldId="291"/>
            <ac:cxnSpMk id="174" creationId="{EF8E8683-BEB5-884A-EF6A-6C879E2C82BF}"/>
          </ac:cxnSpMkLst>
        </pc:cxnChg>
        <pc:cxnChg chg="mod">
          <ac:chgData name="Molnar, Ethan (molnarem)" userId="c3c4d959-5156-40da-96eb-94c7cf2c35cd" providerId="ADAL" clId="{482EE544-19AC-427E-BA13-47B0DBE60D2B}" dt="2024-02-05T05:03:39.356" v="3294" actId="164"/>
          <ac:cxnSpMkLst>
            <pc:docMk/>
            <pc:sldMk cId="2037022627" sldId="291"/>
            <ac:cxnSpMk id="177" creationId="{37792163-0017-9B2F-632C-B3D7CAD4CDF1}"/>
          </ac:cxnSpMkLst>
        </pc:cxnChg>
        <pc:cxnChg chg="mod">
          <ac:chgData name="Molnar, Ethan (molnarem)" userId="c3c4d959-5156-40da-96eb-94c7cf2c35cd" providerId="ADAL" clId="{482EE544-19AC-427E-BA13-47B0DBE60D2B}" dt="2024-02-05T05:03:39.356" v="3294" actId="164"/>
          <ac:cxnSpMkLst>
            <pc:docMk/>
            <pc:sldMk cId="2037022627" sldId="291"/>
            <ac:cxnSpMk id="181" creationId="{F2E6FB10-EF24-F89E-0F2C-9092BBC6999D}"/>
          </ac:cxnSpMkLst>
        </pc:cxnChg>
        <pc:cxnChg chg="mod">
          <ac:chgData name="Molnar, Ethan (molnarem)" userId="c3c4d959-5156-40da-96eb-94c7cf2c35cd" providerId="ADAL" clId="{482EE544-19AC-427E-BA13-47B0DBE60D2B}" dt="2024-02-05T05:03:39.356" v="3294" actId="164"/>
          <ac:cxnSpMkLst>
            <pc:docMk/>
            <pc:sldMk cId="2037022627" sldId="291"/>
            <ac:cxnSpMk id="182" creationId="{4618CB00-9A97-6F2A-2B9F-EDEAD333BFDD}"/>
          </ac:cxnSpMkLst>
        </pc:cxnChg>
        <pc:cxnChg chg="mod">
          <ac:chgData name="Molnar, Ethan (molnarem)" userId="c3c4d959-5156-40da-96eb-94c7cf2c35cd" providerId="ADAL" clId="{482EE544-19AC-427E-BA13-47B0DBE60D2B}" dt="2024-02-05T05:03:39.356" v="3294" actId="164"/>
          <ac:cxnSpMkLst>
            <pc:docMk/>
            <pc:sldMk cId="2037022627" sldId="291"/>
            <ac:cxnSpMk id="185" creationId="{0D5B0BA9-E99F-FCBC-02A0-BE4B5DDDAFB6}"/>
          </ac:cxnSpMkLst>
        </pc:cxnChg>
        <pc:cxnChg chg="mod">
          <ac:chgData name="Molnar, Ethan (molnarem)" userId="c3c4d959-5156-40da-96eb-94c7cf2c35cd" providerId="ADAL" clId="{482EE544-19AC-427E-BA13-47B0DBE60D2B}" dt="2024-02-05T05:03:39.356" v="3294" actId="164"/>
          <ac:cxnSpMkLst>
            <pc:docMk/>
            <pc:sldMk cId="2037022627" sldId="291"/>
            <ac:cxnSpMk id="186" creationId="{A1E3D1E5-D6E6-D896-69DB-CD6BF2777903}"/>
          </ac:cxnSpMkLst>
        </pc:cxnChg>
        <pc:cxnChg chg="mod">
          <ac:chgData name="Molnar, Ethan (molnarem)" userId="c3c4d959-5156-40da-96eb-94c7cf2c35cd" providerId="ADAL" clId="{482EE544-19AC-427E-BA13-47B0DBE60D2B}" dt="2024-02-05T05:03:39.356" v="3294" actId="164"/>
          <ac:cxnSpMkLst>
            <pc:docMk/>
            <pc:sldMk cId="2037022627" sldId="291"/>
            <ac:cxnSpMk id="187" creationId="{91E86B70-EB0D-EF58-650A-F5FC4EE8AF3C}"/>
          </ac:cxnSpMkLst>
        </pc:cxnChg>
        <pc:cxnChg chg="mod">
          <ac:chgData name="Molnar, Ethan (molnarem)" userId="c3c4d959-5156-40da-96eb-94c7cf2c35cd" providerId="ADAL" clId="{482EE544-19AC-427E-BA13-47B0DBE60D2B}" dt="2024-02-05T05:03:39.356" v="3294" actId="164"/>
          <ac:cxnSpMkLst>
            <pc:docMk/>
            <pc:sldMk cId="2037022627" sldId="291"/>
            <ac:cxnSpMk id="192" creationId="{BC029D0D-ADAF-7F98-844E-CDDFCA3BE7F5}"/>
          </ac:cxnSpMkLst>
        </pc:cxnChg>
        <pc:cxnChg chg="mod">
          <ac:chgData name="Molnar, Ethan (molnarem)" userId="c3c4d959-5156-40da-96eb-94c7cf2c35cd" providerId="ADAL" clId="{482EE544-19AC-427E-BA13-47B0DBE60D2B}" dt="2024-02-05T05:03:39.356" v="3294" actId="164"/>
          <ac:cxnSpMkLst>
            <pc:docMk/>
            <pc:sldMk cId="2037022627" sldId="291"/>
            <ac:cxnSpMk id="194" creationId="{5E22B6EA-0DE4-EF45-D43D-3CEBD516192B}"/>
          </ac:cxnSpMkLst>
        </pc:cxnChg>
        <pc:cxnChg chg="mod">
          <ac:chgData name="Molnar, Ethan (molnarem)" userId="c3c4d959-5156-40da-96eb-94c7cf2c35cd" providerId="ADAL" clId="{482EE544-19AC-427E-BA13-47B0DBE60D2B}" dt="2024-02-05T05:03:39.356" v="3294" actId="164"/>
          <ac:cxnSpMkLst>
            <pc:docMk/>
            <pc:sldMk cId="2037022627" sldId="291"/>
            <ac:cxnSpMk id="195" creationId="{EA80A81C-7552-0980-7C05-769AC0480595}"/>
          </ac:cxnSpMkLst>
        </pc:cxnChg>
        <pc:cxnChg chg="mod">
          <ac:chgData name="Molnar, Ethan (molnarem)" userId="c3c4d959-5156-40da-96eb-94c7cf2c35cd" providerId="ADAL" clId="{482EE544-19AC-427E-BA13-47B0DBE60D2B}" dt="2024-02-05T05:03:39.356" v="3294" actId="164"/>
          <ac:cxnSpMkLst>
            <pc:docMk/>
            <pc:sldMk cId="2037022627" sldId="291"/>
            <ac:cxnSpMk id="196" creationId="{51230633-C04E-680C-F505-23882072083D}"/>
          </ac:cxnSpMkLst>
        </pc:cxnChg>
        <pc:cxnChg chg="mod">
          <ac:chgData name="Molnar, Ethan (molnarem)" userId="c3c4d959-5156-40da-96eb-94c7cf2c35cd" providerId="ADAL" clId="{482EE544-19AC-427E-BA13-47B0DBE60D2B}" dt="2024-02-05T05:03:39.356" v="3294" actId="164"/>
          <ac:cxnSpMkLst>
            <pc:docMk/>
            <pc:sldMk cId="2037022627" sldId="291"/>
            <ac:cxnSpMk id="200" creationId="{AAB44F2A-FBF3-A6BE-C9CC-AFA261C656B7}"/>
          </ac:cxnSpMkLst>
        </pc:cxnChg>
        <pc:cxnChg chg="add mod">
          <ac:chgData name="Molnar, Ethan (molnarem)" userId="c3c4d959-5156-40da-96eb-94c7cf2c35cd" providerId="ADAL" clId="{482EE544-19AC-427E-BA13-47B0DBE60D2B}" dt="2024-02-05T05:03:39.356" v="3294" actId="164"/>
          <ac:cxnSpMkLst>
            <pc:docMk/>
            <pc:sldMk cId="2037022627" sldId="291"/>
            <ac:cxnSpMk id="211" creationId="{8A53838F-14F9-CAF7-7ECC-2CFA23044F6F}"/>
          </ac:cxnSpMkLst>
        </pc:cxnChg>
        <pc:cxnChg chg="add del mod">
          <ac:chgData name="Molnar, Ethan (molnarem)" userId="c3c4d959-5156-40da-96eb-94c7cf2c35cd" providerId="ADAL" clId="{482EE544-19AC-427E-BA13-47B0DBE60D2B}" dt="2024-02-05T05:01:15.888" v="3279" actId="478"/>
          <ac:cxnSpMkLst>
            <pc:docMk/>
            <pc:sldMk cId="2037022627" sldId="291"/>
            <ac:cxnSpMk id="216" creationId="{C39938E0-F034-C0B5-7D7E-131798ADF866}"/>
          </ac:cxnSpMkLst>
        </pc:cxnChg>
        <pc:cxnChg chg="add mod">
          <ac:chgData name="Molnar, Ethan (molnarem)" userId="c3c4d959-5156-40da-96eb-94c7cf2c35cd" providerId="ADAL" clId="{482EE544-19AC-427E-BA13-47B0DBE60D2B}" dt="2024-02-05T05:03:39.356" v="3294" actId="164"/>
          <ac:cxnSpMkLst>
            <pc:docMk/>
            <pc:sldMk cId="2037022627" sldId="291"/>
            <ac:cxnSpMk id="221" creationId="{B9315C6E-8F04-9ED5-CD08-BBBCA59033A4}"/>
          </ac:cxnSpMkLst>
        </pc:cxnChg>
        <pc:cxnChg chg="mod">
          <ac:chgData name="Molnar, Ethan (molnarem)" userId="c3c4d959-5156-40da-96eb-94c7cf2c35cd" providerId="ADAL" clId="{482EE544-19AC-427E-BA13-47B0DBE60D2B}" dt="2024-02-05T05:03:39.356" v="3294" actId="164"/>
          <ac:cxnSpMkLst>
            <pc:docMk/>
            <pc:sldMk cId="2037022627" sldId="291"/>
            <ac:cxnSpMk id="321" creationId="{8C71C974-ED36-0365-65CB-C5E767755044}"/>
          </ac:cxnSpMkLst>
        </pc:cxnChg>
        <pc:cxnChg chg="mod">
          <ac:chgData name="Molnar, Ethan (molnarem)" userId="c3c4d959-5156-40da-96eb-94c7cf2c35cd" providerId="ADAL" clId="{482EE544-19AC-427E-BA13-47B0DBE60D2B}" dt="2024-02-05T05:03:39.356" v="3294" actId="164"/>
          <ac:cxnSpMkLst>
            <pc:docMk/>
            <pc:sldMk cId="2037022627" sldId="291"/>
            <ac:cxnSpMk id="322" creationId="{344DB67C-FB7A-EDD6-64D9-03B853FB5ABA}"/>
          </ac:cxnSpMkLst>
        </pc:cxnChg>
        <pc:cxnChg chg="mod">
          <ac:chgData name="Molnar, Ethan (molnarem)" userId="c3c4d959-5156-40da-96eb-94c7cf2c35cd" providerId="ADAL" clId="{482EE544-19AC-427E-BA13-47B0DBE60D2B}" dt="2024-02-05T05:03:39.356" v="3294" actId="164"/>
          <ac:cxnSpMkLst>
            <pc:docMk/>
            <pc:sldMk cId="2037022627" sldId="291"/>
            <ac:cxnSpMk id="328" creationId="{AA09E57A-BB4D-A813-1C2D-F7AD1C6D5EE8}"/>
          </ac:cxnSpMkLst>
        </pc:cxnChg>
        <pc:cxnChg chg="mod">
          <ac:chgData name="Molnar, Ethan (molnarem)" userId="c3c4d959-5156-40da-96eb-94c7cf2c35cd" providerId="ADAL" clId="{482EE544-19AC-427E-BA13-47B0DBE60D2B}" dt="2024-02-05T05:03:39.356" v="3294" actId="164"/>
          <ac:cxnSpMkLst>
            <pc:docMk/>
            <pc:sldMk cId="2037022627" sldId="291"/>
            <ac:cxnSpMk id="329" creationId="{F3D446DD-2CCC-D21F-A436-89739DBB001D}"/>
          </ac:cxnSpMkLst>
        </pc:cxnChg>
        <pc:cxnChg chg="mod">
          <ac:chgData name="Molnar, Ethan (molnarem)" userId="c3c4d959-5156-40da-96eb-94c7cf2c35cd" providerId="ADAL" clId="{482EE544-19AC-427E-BA13-47B0DBE60D2B}" dt="2024-02-05T05:03:39.356" v="3294" actId="164"/>
          <ac:cxnSpMkLst>
            <pc:docMk/>
            <pc:sldMk cId="2037022627" sldId="291"/>
            <ac:cxnSpMk id="331" creationId="{FB62ACBF-3549-4CB3-18DF-1DD4E11C0E41}"/>
          </ac:cxnSpMkLst>
        </pc:cxnChg>
        <pc:cxnChg chg="mod">
          <ac:chgData name="Molnar, Ethan (molnarem)" userId="c3c4d959-5156-40da-96eb-94c7cf2c35cd" providerId="ADAL" clId="{482EE544-19AC-427E-BA13-47B0DBE60D2B}" dt="2024-02-05T05:03:39.356" v="3294" actId="164"/>
          <ac:cxnSpMkLst>
            <pc:docMk/>
            <pc:sldMk cId="2037022627" sldId="291"/>
            <ac:cxnSpMk id="332" creationId="{C445E4D3-E85F-7974-3CBA-74FC0C3357AE}"/>
          </ac:cxnSpMkLst>
        </pc:cxnChg>
        <pc:cxnChg chg="mod">
          <ac:chgData name="Molnar, Ethan (molnarem)" userId="c3c4d959-5156-40da-96eb-94c7cf2c35cd" providerId="ADAL" clId="{482EE544-19AC-427E-BA13-47B0DBE60D2B}" dt="2024-02-05T05:03:39.356" v="3294" actId="164"/>
          <ac:cxnSpMkLst>
            <pc:docMk/>
            <pc:sldMk cId="2037022627" sldId="291"/>
            <ac:cxnSpMk id="349" creationId="{66718674-8860-91E8-DE3B-09A819BF4AC8}"/>
          </ac:cxnSpMkLst>
        </pc:cxnChg>
        <pc:cxnChg chg="mod">
          <ac:chgData name="Molnar, Ethan (molnarem)" userId="c3c4d959-5156-40da-96eb-94c7cf2c35cd" providerId="ADAL" clId="{482EE544-19AC-427E-BA13-47B0DBE60D2B}" dt="2024-02-05T05:03:39.356" v="3294" actId="164"/>
          <ac:cxnSpMkLst>
            <pc:docMk/>
            <pc:sldMk cId="2037022627" sldId="291"/>
            <ac:cxnSpMk id="350" creationId="{364634D0-5B44-C624-EAFF-FC7670E2993B}"/>
          </ac:cxnSpMkLst>
        </pc:cxnChg>
        <pc:cxnChg chg="mod">
          <ac:chgData name="Molnar, Ethan (molnarem)" userId="c3c4d959-5156-40da-96eb-94c7cf2c35cd" providerId="ADAL" clId="{482EE544-19AC-427E-BA13-47B0DBE60D2B}" dt="2024-02-05T05:03:39.356" v="3294" actId="164"/>
          <ac:cxnSpMkLst>
            <pc:docMk/>
            <pc:sldMk cId="2037022627" sldId="291"/>
            <ac:cxnSpMk id="351" creationId="{53D63E27-4520-723D-FADE-FFA71562BC79}"/>
          </ac:cxnSpMkLst>
        </pc:cxnChg>
        <pc:cxnChg chg="mod">
          <ac:chgData name="Molnar, Ethan (molnarem)" userId="c3c4d959-5156-40da-96eb-94c7cf2c35cd" providerId="ADAL" clId="{482EE544-19AC-427E-BA13-47B0DBE60D2B}" dt="2024-02-05T05:03:39.356" v="3294" actId="164"/>
          <ac:cxnSpMkLst>
            <pc:docMk/>
            <pc:sldMk cId="2037022627" sldId="291"/>
            <ac:cxnSpMk id="352" creationId="{49DB2894-9357-CB85-7D22-F006D2AE79F2}"/>
          </ac:cxnSpMkLst>
        </pc:cxnChg>
        <pc:cxnChg chg="mod">
          <ac:chgData name="Molnar, Ethan (molnarem)" userId="c3c4d959-5156-40da-96eb-94c7cf2c35cd" providerId="ADAL" clId="{482EE544-19AC-427E-BA13-47B0DBE60D2B}" dt="2024-02-05T05:03:39.356" v="3294" actId="164"/>
          <ac:cxnSpMkLst>
            <pc:docMk/>
            <pc:sldMk cId="2037022627" sldId="291"/>
            <ac:cxnSpMk id="353" creationId="{A8FF61F1-D811-0612-ED73-349551FCE334}"/>
          </ac:cxnSpMkLst>
        </pc:cxnChg>
        <pc:cxnChg chg="mod">
          <ac:chgData name="Molnar, Ethan (molnarem)" userId="c3c4d959-5156-40da-96eb-94c7cf2c35cd" providerId="ADAL" clId="{482EE544-19AC-427E-BA13-47B0DBE60D2B}" dt="2024-02-05T05:03:39.356" v="3294" actId="164"/>
          <ac:cxnSpMkLst>
            <pc:docMk/>
            <pc:sldMk cId="2037022627" sldId="291"/>
            <ac:cxnSpMk id="354" creationId="{00EF34E8-DFBC-4D4B-394B-73DCA30DCBEF}"/>
          </ac:cxnSpMkLst>
        </pc:cxnChg>
      </pc:sldChg>
      <pc:sldChg chg="addSp delSp modSp new del mod">
        <pc:chgData name="Molnar, Ethan (molnarem)" userId="c3c4d959-5156-40da-96eb-94c7cf2c35cd" providerId="ADAL" clId="{482EE544-19AC-427E-BA13-47B0DBE60D2B}" dt="2024-02-05T03:57:54.143" v="2697" actId="47"/>
        <pc:sldMkLst>
          <pc:docMk/>
          <pc:sldMk cId="3417051812" sldId="291"/>
        </pc:sldMkLst>
        <pc:spChg chg="del">
          <ac:chgData name="Molnar, Ethan (molnarem)" userId="c3c4d959-5156-40da-96eb-94c7cf2c35cd" providerId="ADAL" clId="{482EE544-19AC-427E-BA13-47B0DBE60D2B}" dt="2024-02-05T03:27:19.237" v="2437" actId="478"/>
          <ac:spMkLst>
            <pc:docMk/>
            <pc:sldMk cId="3417051812" sldId="291"/>
            <ac:spMk id="2" creationId="{2D9F5A18-6033-22CF-C3E7-F7ACEA7E2456}"/>
          </ac:spMkLst>
        </pc:spChg>
        <pc:spChg chg="mod">
          <ac:chgData name="Molnar, Ethan (molnarem)" userId="c3c4d959-5156-40da-96eb-94c7cf2c35cd" providerId="ADAL" clId="{482EE544-19AC-427E-BA13-47B0DBE60D2B}" dt="2024-02-05T03:41:37.048" v="2524" actId="165"/>
          <ac:spMkLst>
            <pc:docMk/>
            <pc:sldMk cId="3417051812" sldId="291"/>
            <ac:spMk id="7" creationId="{71A0075B-4B32-A83D-816D-90643012A158}"/>
          </ac:spMkLst>
        </pc:spChg>
        <pc:spChg chg="mod">
          <ac:chgData name="Molnar, Ethan (molnarem)" userId="c3c4d959-5156-40da-96eb-94c7cf2c35cd" providerId="ADAL" clId="{482EE544-19AC-427E-BA13-47B0DBE60D2B}" dt="2024-02-05T03:41:37.048" v="2524" actId="165"/>
          <ac:spMkLst>
            <pc:docMk/>
            <pc:sldMk cId="3417051812" sldId="291"/>
            <ac:spMk id="8" creationId="{42C88BD6-629C-D716-7D98-8D9B2912537A}"/>
          </ac:spMkLst>
        </pc:spChg>
        <pc:spChg chg="mod">
          <ac:chgData name="Molnar, Ethan (molnarem)" userId="c3c4d959-5156-40da-96eb-94c7cf2c35cd" providerId="ADAL" clId="{482EE544-19AC-427E-BA13-47B0DBE60D2B}" dt="2024-02-05T03:31:33.098" v="2460"/>
          <ac:spMkLst>
            <pc:docMk/>
            <pc:sldMk cId="3417051812" sldId="291"/>
            <ac:spMk id="10" creationId="{8523B758-7D33-4515-0D33-06F55A7487D7}"/>
          </ac:spMkLst>
        </pc:spChg>
        <pc:spChg chg="mod">
          <ac:chgData name="Molnar, Ethan (molnarem)" userId="c3c4d959-5156-40da-96eb-94c7cf2c35cd" providerId="ADAL" clId="{482EE544-19AC-427E-BA13-47B0DBE60D2B}" dt="2024-02-05T03:31:39.744" v="2471" actId="20577"/>
          <ac:spMkLst>
            <pc:docMk/>
            <pc:sldMk cId="3417051812" sldId="291"/>
            <ac:spMk id="11" creationId="{E58756C1-95DF-F6EC-7E85-1ACCF84B8720}"/>
          </ac:spMkLst>
        </pc:spChg>
        <pc:spChg chg="mod">
          <ac:chgData name="Molnar, Ethan (molnarem)" userId="c3c4d959-5156-40da-96eb-94c7cf2c35cd" providerId="ADAL" clId="{482EE544-19AC-427E-BA13-47B0DBE60D2B}" dt="2024-02-05T03:41:37.048" v="2524" actId="165"/>
          <ac:spMkLst>
            <pc:docMk/>
            <pc:sldMk cId="3417051812" sldId="291"/>
            <ac:spMk id="13" creationId="{D6A20DAF-7C35-2D2C-C760-A81AE4CC9573}"/>
          </ac:spMkLst>
        </pc:spChg>
        <pc:spChg chg="mod">
          <ac:chgData name="Molnar, Ethan (molnarem)" userId="c3c4d959-5156-40da-96eb-94c7cf2c35cd" providerId="ADAL" clId="{482EE544-19AC-427E-BA13-47B0DBE60D2B}" dt="2024-02-05T03:41:37.048" v="2524" actId="165"/>
          <ac:spMkLst>
            <pc:docMk/>
            <pc:sldMk cId="3417051812" sldId="291"/>
            <ac:spMk id="14" creationId="{D27BCF4C-4C48-8AC6-4CDC-924711D61184}"/>
          </ac:spMkLst>
        </pc:spChg>
        <pc:spChg chg="add mod">
          <ac:chgData name="Molnar, Ethan (molnarem)" userId="c3c4d959-5156-40da-96eb-94c7cf2c35cd" providerId="ADAL" clId="{482EE544-19AC-427E-BA13-47B0DBE60D2B}" dt="2024-02-05T03:42:20.144" v="2530" actId="571"/>
          <ac:spMkLst>
            <pc:docMk/>
            <pc:sldMk cId="3417051812" sldId="291"/>
            <ac:spMk id="18" creationId="{AD458647-9DE6-C4CA-43B9-5233EBDAC669}"/>
          </ac:spMkLst>
        </pc:spChg>
        <pc:spChg chg="mod">
          <ac:chgData name="Molnar, Ethan (molnarem)" userId="c3c4d959-5156-40da-96eb-94c7cf2c35cd" providerId="ADAL" clId="{482EE544-19AC-427E-BA13-47B0DBE60D2B}" dt="2024-02-05T03:42:20.144" v="2530" actId="571"/>
          <ac:spMkLst>
            <pc:docMk/>
            <pc:sldMk cId="3417051812" sldId="291"/>
            <ac:spMk id="20" creationId="{7926FFD1-0CEE-57D4-D609-39075CA38C09}"/>
          </ac:spMkLst>
        </pc:spChg>
        <pc:spChg chg="mod">
          <ac:chgData name="Molnar, Ethan (molnarem)" userId="c3c4d959-5156-40da-96eb-94c7cf2c35cd" providerId="ADAL" clId="{482EE544-19AC-427E-BA13-47B0DBE60D2B}" dt="2024-02-05T03:42:20.144" v="2530" actId="571"/>
          <ac:spMkLst>
            <pc:docMk/>
            <pc:sldMk cId="3417051812" sldId="291"/>
            <ac:spMk id="21" creationId="{08AE4777-82EF-6471-8C50-03C9038F86E4}"/>
          </ac:spMkLst>
        </pc:spChg>
        <pc:spChg chg="mod">
          <ac:chgData name="Molnar, Ethan (molnarem)" userId="c3c4d959-5156-40da-96eb-94c7cf2c35cd" providerId="ADAL" clId="{482EE544-19AC-427E-BA13-47B0DBE60D2B}" dt="2024-02-05T03:42:20.144" v="2530" actId="571"/>
          <ac:spMkLst>
            <pc:docMk/>
            <pc:sldMk cId="3417051812" sldId="291"/>
            <ac:spMk id="23" creationId="{A4A37E37-EA8E-6AE3-98DD-30344E00F25C}"/>
          </ac:spMkLst>
        </pc:spChg>
        <pc:spChg chg="mod">
          <ac:chgData name="Molnar, Ethan (molnarem)" userId="c3c4d959-5156-40da-96eb-94c7cf2c35cd" providerId="ADAL" clId="{482EE544-19AC-427E-BA13-47B0DBE60D2B}" dt="2024-02-05T03:42:20.144" v="2530" actId="571"/>
          <ac:spMkLst>
            <pc:docMk/>
            <pc:sldMk cId="3417051812" sldId="291"/>
            <ac:spMk id="24" creationId="{B0B6F4C6-638E-C927-B3AD-E22478A6637F}"/>
          </ac:spMkLst>
        </pc:spChg>
        <pc:spChg chg="mod">
          <ac:chgData name="Molnar, Ethan (molnarem)" userId="c3c4d959-5156-40da-96eb-94c7cf2c35cd" providerId="ADAL" clId="{482EE544-19AC-427E-BA13-47B0DBE60D2B}" dt="2024-02-05T03:42:20.144" v="2530" actId="571"/>
          <ac:spMkLst>
            <pc:docMk/>
            <pc:sldMk cId="3417051812" sldId="291"/>
            <ac:spMk id="26" creationId="{A2AFE690-829B-CBDA-4B78-C96C6DEF5A76}"/>
          </ac:spMkLst>
        </pc:spChg>
        <pc:spChg chg="mod">
          <ac:chgData name="Molnar, Ethan (molnarem)" userId="c3c4d959-5156-40da-96eb-94c7cf2c35cd" providerId="ADAL" clId="{482EE544-19AC-427E-BA13-47B0DBE60D2B}" dt="2024-02-05T03:42:20.144" v="2530" actId="571"/>
          <ac:spMkLst>
            <pc:docMk/>
            <pc:sldMk cId="3417051812" sldId="291"/>
            <ac:spMk id="27" creationId="{6960DB78-9E77-1E60-1CEE-5FD90533CE89}"/>
          </ac:spMkLst>
        </pc:spChg>
        <pc:spChg chg="mod">
          <ac:chgData name="Molnar, Ethan (molnarem)" userId="c3c4d959-5156-40da-96eb-94c7cf2c35cd" providerId="ADAL" clId="{482EE544-19AC-427E-BA13-47B0DBE60D2B}" dt="2024-02-05T03:51:02.805" v="2617"/>
          <ac:spMkLst>
            <pc:docMk/>
            <pc:sldMk cId="3417051812" sldId="291"/>
            <ac:spMk id="31" creationId="{ECE92E5B-D113-F25F-87D6-86015F2C678D}"/>
          </ac:spMkLst>
        </pc:spChg>
        <pc:spChg chg="mod">
          <ac:chgData name="Molnar, Ethan (molnarem)" userId="c3c4d959-5156-40da-96eb-94c7cf2c35cd" providerId="ADAL" clId="{482EE544-19AC-427E-BA13-47B0DBE60D2B}" dt="2024-02-05T03:51:32.967" v="2630" actId="20577"/>
          <ac:spMkLst>
            <pc:docMk/>
            <pc:sldMk cId="3417051812" sldId="291"/>
            <ac:spMk id="32" creationId="{207E55C7-FE0F-F709-E54A-79DE4A29276B}"/>
          </ac:spMkLst>
        </pc:spChg>
        <pc:spChg chg="mod">
          <ac:chgData name="Molnar, Ethan (molnarem)" userId="c3c4d959-5156-40da-96eb-94c7cf2c35cd" providerId="ADAL" clId="{482EE544-19AC-427E-BA13-47B0DBE60D2B}" dt="2024-02-05T03:37:33.113" v="2492" actId="165"/>
          <ac:spMkLst>
            <pc:docMk/>
            <pc:sldMk cId="3417051812" sldId="291"/>
            <ac:spMk id="38" creationId="{02A724B7-537E-7D25-5425-0B307AAD2472}"/>
          </ac:spMkLst>
        </pc:spChg>
        <pc:spChg chg="mod">
          <ac:chgData name="Molnar, Ethan (molnarem)" userId="c3c4d959-5156-40da-96eb-94c7cf2c35cd" providerId="ADAL" clId="{482EE544-19AC-427E-BA13-47B0DBE60D2B}" dt="2024-02-05T03:37:33.113" v="2492" actId="165"/>
          <ac:spMkLst>
            <pc:docMk/>
            <pc:sldMk cId="3417051812" sldId="291"/>
            <ac:spMk id="39" creationId="{A16FDEC2-B949-0BD7-1CE8-57E396BB08CC}"/>
          </ac:spMkLst>
        </pc:spChg>
        <pc:spChg chg="mod topLvl">
          <ac:chgData name="Molnar, Ethan (molnarem)" userId="c3c4d959-5156-40da-96eb-94c7cf2c35cd" providerId="ADAL" clId="{482EE544-19AC-427E-BA13-47B0DBE60D2B}" dt="2024-02-05T03:42:57.895" v="2535" actId="164"/>
          <ac:spMkLst>
            <pc:docMk/>
            <pc:sldMk cId="3417051812" sldId="291"/>
            <ac:spMk id="45" creationId="{B9F1F7C7-DBE5-5C4F-92BE-F99A48038BB0}"/>
          </ac:spMkLst>
        </pc:spChg>
        <pc:spChg chg="mod topLvl">
          <ac:chgData name="Molnar, Ethan (molnarem)" userId="c3c4d959-5156-40da-96eb-94c7cf2c35cd" providerId="ADAL" clId="{482EE544-19AC-427E-BA13-47B0DBE60D2B}" dt="2024-02-05T03:42:57.895" v="2535" actId="164"/>
          <ac:spMkLst>
            <pc:docMk/>
            <pc:sldMk cId="3417051812" sldId="291"/>
            <ac:spMk id="46" creationId="{674C7BD1-AFC1-2764-46F8-03C9B91DC5BE}"/>
          </ac:spMkLst>
        </pc:spChg>
        <pc:spChg chg="mod">
          <ac:chgData name="Molnar, Ethan (molnarem)" userId="c3c4d959-5156-40da-96eb-94c7cf2c35cd" providerId="ADAL" clId="{482EE544-19AC-427E-BA13-47B0DBE60D2B}" dt="2024-02-05T03:41:37.048" v="2524" actId="165"/>
          <ac:spMkLst>
            <pc:docMk/>
            <pc:sldMk cId="3417051812" sldId="291"/>
            <ac:spMk id="65" creationId="{CBFE9EE9-DE47-37AD-B693-B87F8F07CEEA}"/>
          </ac:spMkLst>
        </pc:spChg>
        <pc:spChg chg="mod">
          <ac:chgData name="Molnar, Ethan (molnarem)" userId="c3c4d959-5156-40da-96eb-94c7cf2c35cd" providerId="ADAL" clId="{482EE544-19AC-427E-BA13-47B0DBE60D2B}" dt="2024-02-05T03:41:37.048" v="2524" actId="165"/>
          <ac:spMkLst>
            <pc:docMk/>
            <pc:sldMk cId="3417051812" sldId="291"/>
            <ac:spMk id="66" creationId="{6EDD691F-6D28-EE94-884A-4B1A83D5A811}"/>
          </ac:spMkLst>
        </pc:spChg>
        <pc:spChg chg="mod">
          <ac:chgData name="Molnar, Ethan (molnarem)" userId="c3c4d959-5156-40da-96eb-94c7cf2c35cd" providerId="ADAL" clId="{482EE544-19AC-427E-BA13-47B0DBE60D2B}" dt="2024-02-05T03:37:33.113" v="2492" actId="165"/>
          <ac:spMkLst>
            <pc:docMk/>
            <pc:sldMk cId="3417051812" sldId="291"/>
            <ac:spMk id="71" creationId="{508AE698-8FB7-1D70-7F82-2390EA0F562A}"/>
          </ac:spMkLst>
        </pc:spChg>
        <pc:spChg chg="mod">
          <ac:chgData name="Molnar, Ethan (molnarem)" userId="c3c4d959-5156-40da-96eb-94c7cf2c35cd" providerId="ADAL" clId="{482EE544-19AC-427E-BA13-47B0DBE60D2B}" dt="2024-02-05T03:37:33.113" v="2492" actId="165"/>
          <ac:spMkLst>
            <pc:docMk/>
            <pc:sldMk cId="3417051812" sldId="291"/>
            <ac:spMk id="72" creationId="{008A521B-8C11-F190-3666-892771DD87B0}"/>
          </ac:spMkLst>
        </pc:spChg>
        <pc:spChg chg="mod">
          <ac:chgData name="Molnar, Ethan (molnarem)" userId="c3c4d959-5156-40da-96eb-94c7cf2c35cd" providerId="ADAL" clId="{482EE544-19AC-427E-BA13-47B0DBE60D2B}" dt="2024-02-05T03:37:33.113" v="2492" actId="165"/>
          <ac:spMkLst>
            <pc:docMk/>
            <pc:sldMk cId="3417051812" sldId="291"/>
            <ac:spMk id="78" creationId="{30FE17A5-A73B-213F-0A82-2827168B17B4}"/>
          </ac:spMkLst>
        </pc:spChg>
        <pc:spChg chg="mod">
          <ac:chgData name="Molnar, Ethan (molnarem)" userId="c3c4d959-5156-40da-96eb-94c7cf2c35cd" providerId="ADAL" clId="{482EE544-19AC-427E-BA13-47B0DBE60D2B}" dt="2024-02-05T03:37:33.113" v="2492" actId="165"/>
          <ac:spMkLst>
            <pc:docMk/>
            <pc:sldMk cId="3417051812" sldId="291"/>
            <ac:spMk id="79" creationId="{9D7751ED-B85E-B72A-0DF5-7B0BF41E53F7}"/>
          </ac:spMkLst>
        </pc:spChg>
        <pc:spChg chg="mod">
          <ac:chgData name="Molnar, Ethan (molnarem)" userId="c3c4d959-5156-40da-96eb-94c7cf2c35cd" providerId="ADAL" clId="{482EE544-19AC-427E-BA13-47B0DBE60D2B}" dt="2024-02-05T03:51:00.985" v="2616" actId="165"/>
          <ac:spMkLst>
            <pc:docMk/>
            <pc:sldMk cId="3417051812" sldId="291"/>
            <ac:spMk id="148" creationId="{30FE17A5-A73B-213F-0A82-2827168B17B4}"/>
          </ac:spMkLst>
        </pc:spChg>
        <pc:spChg chg="mod">
          <ac:chgData name="Molnar, Ethan (molnarem)" userId="c3c4d959-5156-40da-96eb-94c7cf2c35cd" providerId="ADAL" clId="{482EE544-19AC-427E-BA13-47B0DBE60D2B}" dt="2024-02-05T03:51:00.985" v="2616" actId="165"/>
          <ac:spMkLst>
            <pc:docMk/>
            <pc:sldMk cId="3417051812" sldId="291"/>
            <ac:spMk id="149" creationId="{9D7751ED-B85E-B72A-0DF5-7B0BF41E53F7}"/>
          </ac:spMkLst>
        </pc:spChg>
        <pc:spChg chg="mod">
          <ac:chgData name="Molnar, Ethan (molnarem)" userId="c3c4d959-5156-40da-96eb-94c7cf2c35cd" providerId="ADAL" clId="{482EE544-19AC-427E-BA13-47B0DBE60D2B}" dt="2024-02-05T03:51:00.985" v="2616" actId="165"/>
          <ac:spMkLst>
            <pc:docMk/>
            <pc:sldMk cId="3417051812" sldId="291"/>
            <ac:spMk id="150" creationId="{508AE698-8FB7-1D70-7F82-2390EA0F562A}"/>
          </ac:spMkLst>
        </pc:spChg>
        <pc:spChg chg="mod">
          <ac:chgData name="Molnar, Ethan (molnarem)" userId="c3c4d959-5156-40da-96eb-94c7cf2c35cd" providerId="ADAL" clId="{482EE544-19AC-427E-BA13-47B0DBE60D2B}" dt="2024-02-05T03:51:00.985" v="2616" actId="165"/>
          <ac:spMkLst>
            <pc:docMk/>
            <pc:sldMk cId="3417051812" sldId="291"/>
            <ac:spMk id="151" creationId="{008A521B-8C11-F190-3666-892771DD87B0}"/>
          </ac:spMkLst>
        </pc:spChg>
        <pc:grpChg chg="add mod topLvl">
          <ac:chgData name="Molnar, Ethan (molnarem)" userId="c3c4d959-5156-40da-96eb-94c7cf2c35cd" providerId="ADAL" clId="{482EE544-19AC-427E-BA13-47B0DBE60D2B}" dt="2024-02-05T03:42:57.895" v="2535" actId="164"/>
          <ac:grpSpMkLst>
            <pc:docMk/>
            <pc:sldMk cId="3417051812" sldId="291"/>
            <ac:grpSpMk id="6" creationId="{7621B0E7-19CC-DF61-F7E6-CEF7E4A172EA}"/>
          </ac:grpSpMkLst>
        </pc:grpChg>
        <pc:grpChg chg="add del mod">
          <ac:chgData name="Molnar, Ethan (molnarem)" userId="c3c4d959-5156-40da-96eb-94c7cf2c35cd" providerId="ADAL" clId="{482EE544-19AC-427E-BA13-47B0DBE60D2B}" dt="2024-02-05T03:31:52.526" v="2476" actId="478"/>
          <ac:grpSpMkLst>
            <pc:docMk/>
            <pc:sldMk cId="3417051812" sldId="291"/>
            <ac:grpSpMk id="9" creationId="{F1BF6B64-C616-3D90-BFFF-7E6AA4487CA2}"/>
          </ac:grpSpMkLst>
        </pc:grpChg>
        <pc:grpChg chg="add mod topLvl">
          <ac:chgData name="Molnar, Ethan (molnarem)" userId="c3c4d959-5156-40da-96eb-94c7cf2c35cd" providerId="ADAL" clId="{482EE544-19AC-427E-BA13-47B0DBE60D2B}" dt="2024-02-05T03:42:57.895" v="2535" actId="164"/>
          <ac:grpSpMkLst>
            <pc:docMk/>
            <pc:sldMk cId="3417051812" sldId="291"/>
            <ac:grpSpMk id="12" creationId="{843D7E5D-8988-FDCE-BC3F-8ADC2217F49E}"/>
          </ac:grpSpMkLst>
        </pc:grpChg>
        <pc:grpChg chg="add del mod">
          <ac:chgData name="Molnar, Ethan (molnarem)" userId="c3c4d959-5156-40da-96eb-94c7cf2c35cd" providerId="ADAL" clId="{482EE544-19AC-427E-BA13-47B0DBE60D2B}" dt="2024-02-05T03:37:33.113" v="2492" actId="165"/>
          <ac:grpSpMkLst>
            <pc:docMk/>
            <pc:sldMk cId="3417051812" sldId="291"/>
            <ac:grpSpMk id="15" creationId="{36F3A1C0-E7FC-CC95-5A97-0A3D6128A39F}"/>
          </ac:grpSpMkLst>
        </pc:grpChg>
        <pc:grpChg chg="add del mod ord">
          <ac:chgData name="Molnar, Ethan (molnarem)" userId="c3c4d959-5156-40da-96eb-94c7cf2c35cd" providerId="ADAL" clId="{482EE544-19AC-427E-BA13-47B0DBE60D2B}" dt="2024-02-05T03:41:37.048" v="2524" actId="165"/>
          <ac:grpSpMkLst>
            <pc:docMk/>
            <pc:sldMk cId="3417051812" sldId="291"/>
            <ac:grpSpMk id="16" creationId="{D7C1EC9D-99CE-F065-5BD5-73168EBF7DDF}"/>
          </ac:grpSpMkLst>
        </pc:grpChg>
        <pc:grpChg chg="add mod">
          <ac:chgData name="Molnar, Ethan (molnarem)" userId="c3c4d959-5156-40da-96eb-94c7cf2c35cd" providerId="ADAL" clId="{482EE544-19AC-427E-BA13-47B0DBE60D2B}" dt="2024-02-05T03:43:43.064" v="2540" actId="164"/>
          <ac:grpSpMkLst>
            <pc:docMk/>
            <pc:sldMk cId="3417051812" sldId="291"/>
            <ac:grpSpMk id="17" creationId="{BC6E57E0-8C09-9E27-C615-38235EE6CB21}"/>
          </ac:grpSpMkLst>
        </pc:grpChg>
        <pc:grpChg chg="add mod">
          <ac:chgData name="Molnar, Ethan (molnarem)" userId="c3c4d959-5156-40da-96eb-94c7cf2c35cd" providerId="ADAL" clId="{482EE544-19AC-427E-BA13-47B0DBE60D2B}" dt="2024-02-05T03:42:20.144" v="2530" actId="571"/>
          <ac:grpSpMkLst>
            <pc:docMk/>
            <pc:sldMk cId="3417051812" sldId="291"/>
            <ac:grpSpMk id="19" creationId="{0CDA6C4C-7CD4-BA98-BA7F-6F802B4B805E}"/>
          </ac:grpSpMkLst>
        </pc:grpChg>
        <pc:grpChg chg="add mod">
          <ac:chgData name="Molnar, Ethan (molnarem)" userId="c3c4d959-5156-40da-96eb-94c7cf2c35cd" providerId="ADAL" clId="{482EE544-19AC-427E-BA13-47B0DBE60D2B}" dt="2024-02-05T03:42:20.144" v="2530" actId="571"/>
          <ac:grpSpMkLst>
            <pc:docMk/>
            <pc:sldMk cId="3417051812" sldId="291"/>
            <ac:grpSpMk id="22" creationId="{53245B1A-164D-74EE-042E-93E53071DF3A}"/>
          </ac:grpSpMkLst>
        </pc:grpChg>
        <pc:grpChg chg="add mod">
          <ac:chgData name="Molnar, Ethan (molnarem)" userId="c3c4d959-5156-40da-96eb-94c7cf2c35cd" providerId="ADAL" clId="{482EE544-19AC-427E-BA13-47B0DBE60D2B}" dt="2024-02-05T03:42:20.144" v="2530" actId="571"/>
          <ac:grpSpMkLst>
            <pc:docMk/>
            <pc:sldMk cId="3417051812" sldId="291"/>
            <ac:grpSpMk id="25" creationId="{54F60B67-13B4-FF46-3C67-0F27987985C5}"/>
          </ac:grpSpMkLst>
        </pc:grpChg>
        <pc:grpChg chg="add mod">
          <ac:chgData name="Molnar, Ethan (molnarem)" userId="c3c4d959-5156-40da-96eb-94c7cf2c35cd" providerId="ADAL" clId="{482EE544-19AC-427E-BA13-47B0DBE60D2B}" dt="2024-02-05T03:43:43.064" v="2540" actId="164"/>
          <ac:grpSpMkLst>
            <pc:docMk/>
            <pc:sldMk cId="3417051812" sldId="291"/>
            <ac:grpSpMk id="28" creationId="{4ED3FD1F-21BC-AEE3-EBB3-EE04D9B6D00A}"/>
          </ac:grpSpMkLst>
        </pc:grpChg>
        <pc:grpChg chg="add del mod">
          <ac:chgData name="Molnar, Ethan (molnarem)" userId="c3c4d959-5156-40da-96eb-94c7cf2c35cd" providerId="ADAL" clId="{482EE544-19AC-427E-BA13-47B0DBE60D2B}" dt="2024-02-05T03:43:44.300" v="2541" actId="21"/>
          <ac:grpSpMkLst>
            <pc:docMk/>
            <pc:sldMk cId="3417051812" sldId="291"/>
            <ac:grpSpMk id="29" creationId="{FC2D50F0-2E07-C422-9F46-6EADA6E35113}"/>
          </ac:grpSpMkLst>
        </pc:grpChg>
        <pc:grpChg chg="add mod">
          <ac:chgData name="Molnar, Ethan (molnarem)" userId="c3c4d959-5156-40da-96eb-94c7cf2c35cd" providerId="ADAL" clId="{482EE544-19AC-427E-BA13-47B0DBE60D2B}" dt="2024-02-05T03:51:39.951" v="2631" actId="164"/>
          <ac:grpSpMkLst>
            <pc:docMk/>
            <pc:sldMk cId="3417051812" sldId="291"/>
            <ac:grpSpMk id="30" creationId="{A5052CF3-1ACA-248F-EEE4-207003D06355}"/>
          </ac:grpSpMkLst>
        </pc:grpChg>
        <pc:grpChg chg="add del mod">
          <ac:chgData name="Molnar, Ethan (molnarem)" userId="c3c4d959-5156-40da-96eb-94c7cf2c35cd" providerId="ADAL" clId="{482EE544-19AC-427E-BA13-47B0DBE60D2B}" dt="2024-02-05T03:51:40.954" v="2632" actId="21"/>
          <ac:grpSpMkLst>
            <pc:docMk/>
            <pc:sldMk cId="3417051812" sldId="291"/>
            <ac:grpSpMk id="33" creationId="{FE1C47EB-4303-D57F-23BE-E25CCB606294}"/>
          </ac:grpSpMkLst>
        </pc:grpChg>
        <pc:grpChg chg="add mod topLvl">
          <ac:chgData name="Molnar, Ethan (molnarem)" userId="c3c4d959-5156-40da-96eb-94c7cf2c35cd" providerId="ADAL" clId="{482EE544-19AC-427E-BA13-47B0DBE60D2B}" dt="2024-02-05T03:43:43.064" v="2540" actId="164"/>
          <ac:grpSpMkLst>
            <pc:docMk/>
            <pc:sldMk cId="3417051812" sldId="291"/>
            <ac:grpSpMk id="37" creationId="{4E42F22B-A6AC-AE7E-1D53-0540A15F5D87}"/>
          </ac:grpSpMkLst>
        </pc:grpChg>
        <pc:grpChg chg="add del mod">
          <ac:chgData name="Molnar, Ethan (molnarem)" userId="c3c4d959-5156-40da-96eb-94c7cf2c35cd" providerId="ADAL" clId="{482EE544-19AC-427E-BA13-47B0DBE60D2B}" dt="2024-02-05T03:42:14.213" v="2528" actId="165"/>
          <ac:grpSpMkLst>
            <pc:docMk/>
            <pc:sldMk cId="3417051812" sldId="291"/>
            <ac:grpSpMk id="44" creationId="{7611F7D6-A517-287D-F2BB-27CAA3523DE3}"/>
          </ac:grpSpMkLst>
        </pc:grpChg>
        <pc:grpChg chg="add mod topLvl">
          <ac:chgData name="Molnar, Ethan (molnarem)" userId="c3c4d959-5156-40da-96eb-94c7cf2c35cd" providerId="ADAL" clId="{482EE544-19AC-427E-BA13-47B0DBE60D2B}" dt="2024-02-05T03:42:57.895" v="2535" actId="164"/>
          <ac:grpSpMkLst>
            <pc:docMk/>
            <pc:sldMk cId="3417051812" sldId="291"/>
            <ac:grpSpMk id="64" creationId="{D6E6C346-ACA4-051C-1A4E-C1A0A283E619}"/>
          </ac:grpSpMkLst>
        </pc:grpChg>
        <pc:grpChg chg="add mod topLvl">
          <ac:chgData name="Molnar, Ethan (molnarem)" userId="c3c4d959-5156-40da-96eb-94c7cf2c35cd" providerId="ADAL" clId="{482EE544-19AC-427E-BA13-47B0DBE60D2B}" dt="2024-02-05T03:38:36.873" v="2503" actId="164"/>
          <ac:grpSpMkLst>
            <pc:docMk/>
            <pc:sldMk cId="3417051812" sldId="291"/>
            <ac:grpSpMk id="70" creationId="{EAD432F9-F72F-BD6B-C5FB-0D913D68542E}"/>
          </ac:grpSpMkLst>
        </pc:grpChg>
        <pc:grpChg chg="add mod topLvl">
          <ac:chgData name="Molnar, Ethan (molnarem)" userId="c3c4d959-5156-40da-96eb-94c7cf2c35cd" providerId="ADAL" clId="{482EE544-19AC-427E-BA13-47B0DBE60D2B}" dt="2024-02-05T03:38:36.873" v="2503" actId="164"/>
          <ac:grpSpMkLst>
            <pc:docMk/>
            <pc:sldMk cId="3417051812" sldId="291"/>
            <ac:grpSpMk id="77" creationId="{2F841897-890B-1305-4989-9CBCDCA4F8A5}"/>
          </ac:grpSpMkLst>
        </pc:grpChg>
        <pc:grpChg chg="add del mod">
          <ac:chgData name="Molnar, Ethan (molnarem)" userId="c3c4d959-5156-40da-96eb-94c7cf2c35cd" providerId="ADAL" clId="{482EE544-19AC-427E-BA13-47B0DBE60D2B}" dt="2024-02-05T03:51:00.985" v="2616" actId="165"/>
          <ac:grpSpMkLst>
            <pc:docMk/>
            <pc:sldMk cId="3417051812" sldId="291"/>
            <ac:grpSpMk id="133" creationId="{BC6E57E0-8C09-9E27-C615-38235EE6CB21}"/>
          </ac:grpSpMkLst>
        </pc:grpChg>
        <pc:grpChg chg="mod topLvl">
          <ac:chgData name="Molnar, Ethan (molnarem)" userId="c3c4d959-5156-40da-96eb-94c7cf2c35cd" providerId="ADAL" clId="{482EE544-19AC-427E-BA13-47B0DBE60D2B}" dt="2024-02-05T03:51:39.951" v="2631" actId="164"/>
          <ac:grpSpMkLst>
            <pc:docMk/>
            <pc:sldMk cId="3417051812" sldId="291"/>
            <ac:grpSpMk id="146" creationId="{EAD432F9-F72F-BD6B-C5FB-0D913D68542E}"/>
          </ac:grpSpMkLst>
        </pc:grpChg>
        <pc:grpChg chg="mod topLvl">
          <ac:chgData name="Molnar, Ethan (molnarem)" userId="c3c4d959-5156-40da-96eb-94c7cf2c35cd" providerId="ADAL" clId="{482EE544-19AC-427E-BA13-47B0DBE60D2B}" dt="2024-02-05T03:51:39.951" v="2631" actId="164"/>
          <ac:grpSpMkLst>
            <pc:docMk/>
            <pc:sldMk cId="3417051812" sldId="291"/>
            <ac:grpSpMk id="147" creationId="{2F841897-890B-1305-4989-9CBCDCA4F8A5}"/>
          </ac:grpSpMkLst>
        </pc:grpChg>
      </pc:sldChg>
      <pc:sldChg chg="modSp add mod modTransition">
        <pc:chgData name="Molnar, Ethan (molnarem)" userId="c3c4d959-5156-40da-96eb-94c7cf2c35cd" providerId="ADAL" clId="{482EE544-19AC-427E-BA13-47B0DBE60D2B}" dt="2024-02-09T21:14:16.780" v="15544" actId="27636"/>
        <pc:sldMkLst>
          <pc:docMk/>
          <pc:sldMk cId="4159485616" sldId="292"/>
        </pc:sldMkLst>
        <pc:spChg chg="mod">
          <ac:chgData name="Molnar, Ethan (molnarem)" userId="c3c4d959-5156-40da-96eb-94c7cf2c35cd" providerId="ADAL" clId="{482EE544-19AC-427E-BA13-47B0DBE60D2B}" dt="2024-02-07T22:32:24.330" v="9274" actId="12789"/>
          <ac:spMkLst>
            <pc:docMk/>
            <pc:sldMk cId="4159485616" sldId="292"/>
            <ac:spMk id="8" creationId="{72B581BF-810D-C5F0-B272-CE39066D769C}"/>
          </ac:spMkLst>
        </pc:spChg>
        <pc:spChg chg="mod">
          <ac:chgData name="Molnar, Ethan (molnarem)" userId="c3c4d959-5156-40da-96eb-94c7cf2c35cd" providerId="ADAL" clId="{482EE544-19AC-427E-BA13-47B0DBE60D2B}" dt="2024-02-09T21:14:16.780" v="15544" actId="27636"/>
          <ac:spMkLst>
            <pc:docMk/>
            <pc:sldMk cId="4159485616" sldId="292"/>
            <ac:spMk id="14" creationId="{ED132291-C572-8241-26F4-421E1D42A05E}"/>
          </ac:spMkLst>
        </pc:spChg>
      </pc:sldChg>
      <pc:sldChg chg="add del">
        <pc:chgData name="Molnar, Ethan (molnarem)" userId="c3c4d959-5156-40da-96eb-94c7cf2c35cd" providerId="ADAL" clId="{482EE544-19AC-427E-BA13-47B0DBE60D2B}" dt="2024-02-05T04:55:44.255" v="3199" actId="47"/>
        <pc:sldMkLst>
          <pc:docMk/>
          <pc:sldMk cId="1657001312" sldId="293"/>
        </pc:sldMkLst>
      </pc:sldChg>
      <pc:sldChg chg="addSp delSp modSp add mod modTransition addAnim delAnim modAnim modNotesTx">
        <pc:chgData name="Molnar, Ethan (molnarem)" userId="c3c4d959-5156-40da-96eb-94c7cf2c35cd" providerId="ADAL" clId="{482EE544-19AC-427E-BA13-47B0DBE60D2B}" dt="2024-02-09T18:58:22.926" v="14476" actId="20577"/>
        <pc:sldMkLst>
          <pc:docMk/>
          <pc:sldMk cId="2865223431" sldId="293"/>
        </pc:sldMkLst>
        <pc:spChg chg="add del mod topLvl">
          <ac:chgData name="Molnar, Ethan (molnarem)" userId="c3c4d959-5156-40da-96eb-94c7cf2c35cd" providerId="ADAL" clId="{482EE544-19AC-427E-BA13-47B0DBE60D2B}" dt="2024-02-06T00:06:16.739" v="5253" actId="478"/>
          <ac:spMkLst>
            <pc:docMk/>
            <pc:sldMk cId="2865223431" sldId="293"/>
            <ac:spMk id="3" creationId="{A1A8025E-09D5-F53E-8A33-45EE9E650B62}"/>
          </ac:spMkLst>
        </pc:spChg>
        <pc:spChg chg="mod">
          <ac:chgData name="Molnar, Ethan (molnarem)" userId="c3c4d959-5156-40da-96eb-94c7cf2c35cd" providerId="ADAL" clId="{482EE544-19AC-427E-BA13-47B0DBE60D2B}" dt="2024-02-07T22:35:49.325" v="9319" actId="20577"/>
          <ac:spMkLst>
            <pc:docMk/>
            <pc:sldMk cId="2865223431" sldId="293"/>
            <ac:spMk id="5" creationId="{6B698D40-4409-BDAD-3EF4-67ECFCC02178}"/>
          </ac:spMkLst>
        </pc:spChg>
        <pc:spChg chg="mod">
          <ac:chgData name="Molnar, Ethan (molnarem)" userId="c3c4d959-5156-40da-96eb-94c7cf2c35cd" providerId="ADAL" clId="{482EE544-19AC-427E-BA13-47B0DBE60D2B}" dt="2024-02-07T22:37:01.452" v="9321"/>
          <ac:spMkLst>
            <pc:docMk/>
            <pc:sldMk cId="2865223431" sldId="293"/>
            <ac:spMk id="15" creationId="{EA916803-DF61-00C4-BAC3-0292C5C1DE6F}"/>
          </ac:spMkLst>
        </pc:spChg>
        <pc:spChg chg="mod">
          <ac:chgData name="Molnar, Ethan (molnarem)" userId="c3c4d959-5156-40da-96eb-94c7cf2c35cd" providerId="ADAL" clId="{482EE544-19AC-427E-BA13-47B0DBE60D2B}" dt="2024-02-06T00:33:08.241" v="5627"/>
          <ac:spMkLst>
            <pc:docMk/>
            <pc:sldMk cId="2865223431" sldId="293"/>
            <ac:spMk id="16" creationId="{DA728E5E-1F84-40EF-B833-953D90CACB72}"/>
          </ac:spMkLst>
        </pc:spChg>
        <pc:spChg chg="mod">
          <ac:chgData name="Molnar, Ethan (molnarem)" userId="c3c4d959-5156-40da-96eb-94c7cf2c35cd" providerId="ADAL" clId="{482EE544-19AC-427E-BA13-47B0DBE60D2B}" dt="2024-02-06T00:33:08.241" v="5627"/>
          <ac:spMkLst>
            <pc:docMk/>
            <pc:sldMk cId="2865223431" sldId="293"/>
            <ac:spMk id="17" creationId="{7CF638EF-05DC-B751-28EE-F647BE77A285}"/>
          </ac:spMkLst>
        </pc:spChg>
        <pc:spChg chg="mod">
          <ac:chgData name="Molnar, Ethan (molnarem)" userId="c3c4d959-5156-40da-96eb-94c7cf2c35cd" providerId="ADAL" clId="{482EE544-19AC-427E-BA13-47B0DBE60D2B}" dt="2024-02-07T22:37:01.452" v="9321"/>
          <ac:spMkLst>
            <pc:docMk/>
            <pc:sldMk cId="2865223431" sldId="293"/>
            <ac:spMk id="18" creationId="{12E6F80D-3DEF-D9A6-4BE7-9C57BA7239BE}"/>
          </ac:spMkLst>
        </pc:spChg>
        <pc:spChg chg="mod">
          <ac:chgData name="Molnar, Ethan (molnarem)" userId="c3c4d959-5156-40da-96eb-94c7cf2c35cd" providerId="ADAL" clId="{482EE544-19AC-427E-BA13-47B0DBE60D2B}" dt="2024-02-07T22:37:12.428" v="9325"/>
          <ac:spMkLst>
            <pc:docMk/>
            <pc:sldMk cId="2865223431" sldId="293"/>
            <ac:spMk id="20" creationId="{EA916803-DF61-00C4-BAC3-0292C5C1DE6F}"/>
          </ac:spMkLst>
        </pc:spChg>
        <pc:spChg chg="mod">
          <ac:chgData name="Molnar, Ethan (molnarem)" userId="c3c4d959-5156-40da-96eb-94c7cf2c35cd" providerId="ADAL" clId="{482EE544-19AC-427E-BA13-47B0DBE60D2B}" dt="2024-02-07T22:37:12.428" v="9325"/>
          <ac:spMkLst>
            <pc:docMk/>
            <pc:sldMk cId="2865223431" sldId="293"/>
            <ac:spMk id="21" creationId="{12E6F80D-3DEF-D9A6-4BE7-9C57BA7239BE}"/>
          </ac:spMkLst>
        </pc:spChg>
        <pc:spChg chg="mod topLvl">
          <ac:chgData name="Molnar, Ethan (molnarem)" userId="c3c4d959-5156-40da-96eb-94c7cf2c35cd" providerId="ADAL" clId="{482EE544-19AC-427E-BA13-47B0DBE60D2B}" dt="2024-02-06T03:48:49.516" v="6842" actId="20577"/>
          <ac:spMkLst>
            <pc:docMk/>
            <pc:sldMk cId="2865223431" sldId="293"/>
            <ac:spMk id="33" creationId="{9597CBAA-0395-1D65-C090-6F29BFACAFD5}"/>
          </ac:spMkLst>
        </pc:spChg>
        <pc:spChg chg="mod">
          <ac:chgData name="Molnar, Ethan (molnarem)" userId="c3c4d959-5156-40da-96eb-94c7cf2c35cd" providerId="ADAL" clId="{482EE544-19AC-427E-BA13-47B0DBE60D2B}" dt="2024-02-06T00:07:20.233" v="5267" actId="165"/>
          <ac:spMkLst>
            <pc:docMk/>
            <pc:sldMk cId="2865223431" sldId="293"/>
            <ac:spMk id="135" creationId="{06CCAD9F-CE17-29D3-772C-B2E0DDE508B5}"/>
          </ac:spMkLst>
        </pc:spChg>
        <pc:spChg chg="mod">
          <ac:chgData name="Molnar, Ethan (molnarem)" userId="c3c4d959-5156-40da-96eb-94c7cf2c35cd" providerId="ADAL" clId="{482EE544-19AC-427E-BA13-47B0DBE60D2B}" dt="2024-02-06T00:07:20.233" v="5267" actId="165"/>
          <ac:spMkLst>
            <pc:docMk/>
            <pc:sldMk cId="2865223431" sldId="293"/>
            <ac:spMk id="136" creationId="{E4CAB6C0-738B-8D78-AC4E-F171615BBD5A}"/>
          </ac:spMkLst>
        </pc:spChg>
        <pc:spChg chg="mod">
          <ac:chgData name="Molnar, Ethan (molnarem)" userId="c3c4d959-5156-40da-96eb-94c7cf2c35cd" providerId="ADAL" clId="{482EE544-19AC-427E-BA13-47B0DBE60D2B}" dt="2024-02-06T00:07:20.233" v="5267" actId="165"/>
          <ac:spMkLst>
            <pc:docMk/>
            <pc:sldMk cId="2865223431" sldId="293"/>
            <ac:spMk id="140" creationId="{2D276BF5-2B52-8FDA-866A-AC0A2D153C5E}"/>
          </ac:spMkLst>
        </pc:spChg>
        <pc:spChg chg="mod">
          <ac:chgData name="Molnar, Ethan (molnarem)" userId="c3c4d959-5156-40da-96eb-94c7cf2c35cd" providerId="ADAL" clId="{482EE544-19AC-427E-BA13-47B0DBE60D2B}" dt="2024-02-06T00:07:20.233" v="5267" actId="165"/>
          <ac:spMkLst>
            <pc:docMk/>
            <pc:sldMk cId="2865223431" sldId="293"/>
            <ac:spMk id="141" creationId="{E4441B13-1574-E4CB-43B0-9DB454350E05}"/>
          </ac:spMkLst>
        </pc:spChg>
        <pc:spChg chg="mod">
          <ac:chgData name="Molnar, Ethan (molnarem)" userId="c3c4d959-5156-40da-96eb-94c7cf2c35cd" providerId="ADAL" clId="{482EE544-19AC-427E-BA13-47B0DBE60D2B}" dt="2024-02-06T00:07:20.233" v="5267" actId="165"/>
          <ac:spMkLst>
            <pc:docMk/>
            <pc:sldMk cId="2865223431" sldId="293"/>
            <ac:spMk id="142" creationId="{4AE66C3D-D244-B430-F970-EF25198A534B}"/>
          </ac:spMkLst>
        </pc:spChg>
        <pc:spChg chg="mod">
          <ac:chgData name="Molnar, Ethan (molnarem)" userId="c3c4d959-5156-40da-96eb-94c7cf2c35cd" providerId="ADAL" clId="{482EE544-19AC-427E-BA13-47B0DBE60D2B}" dt="2024-02-06T00:07:20.233" v="5267" actId="165"/>
          <ac:spMkLst>
            <pc:docMk/>
            <pc:sldMk cId="2865223431" sldId="293"/>
            <ac:spMk id="143" creationId="{213FB43E-507B-6451-636A-8FF3B3541AF6}"/>
          </ac:spMkLst>
        </pc:spChg>
        <pc:spChg chg="mod">
          <ac:chgData name="Molnar, Ethan (molnarem)" userId="c3c4d959-5156-40da-96eb-94c7cf2c35cd" providerId="ADAL" clId="{482EE544-19AC-427E-BA13-47B0DBE60D2B}" dt="2024-02-06T00:07:20.233" v="5267" actId="165"/>
          <ac:spMkLst>
            <pc:docMk/>
            <pc:sldMk cId="2865223431" sldId="293"/>
            <ac:spMk id="144" creationId="{9E5272FF-A40A-EB39-F76B-BA14C9934E1E}"/>
          </ac:spMkLst>
        </pc:spChg>
        <pc:spChg chg="mod">
          <ac:chgData name="Molnar, Ethan (molnarem)" userId="c3c4d959-5156-40da-96eb-94c7cf2c35cd" providerId="ADAL" clId="{482EE544-19AC-427E-BA13-47B0DBE60D2B}" dt="2024-02-06T00:07:20.233" v="5267" actId="165"/>
          <ac:spMkLst>
            <pc:docMk/>
            <pc:sldMk cId="2865223431" sldId="293"/>
            <ac:spMk id="145" creationId="{3FB04993-3092-999C-5F37-282EA16D8303}"/>
          </ac:spMkLst>
        </pc:spChg>
        <pc:spChg chg="mod">
          <ac:chgData name="Molnar, Ethan (molnarem)" userId="c3c4d959-5156-40da-96eb-94c7cf2c35cd" providerId="ADAL" clId="{482EE544-19AC-427E-BA13-47B0DBE60D2B}" dt="2024-02-06T00:56:38.048" v="6045" actId="20577"/>
          <ac:spMkLst>
            <pc:docMk/>
            <pc:sldMk cId="2865223431" sldId="293"/>
            <ac:spMk id="167" creationId="{A2FAE1CF-545A-AE5C-60D3-A37F8441AC61}"/>
          </ac:spMkLst>
        </pc:spChg>
        <pc:spChg chg="mod">
          <ac:chgData name="Molnar, Ethan (molnarem)" userId="c3c4d959-5156-40da-96eb-94c7cf2c35cd" providerId="ADAL" clId="{482EE544-19AC-427E-BA13-47B0DBE60D2B}" dt="2024-02-06T00:23:57.115" v="5550" actId="12789"/>
          <ac:spMkLst>
            <pc:docMk/>
            <pc:sldMk cId="2865223431" sldId="293"/>
            <ac:spMk id="179" creationId="{4E72CE10-9023-A984-9571-156AC8A2DED8}"/>
          </ac:spMkLst>
        </pc:spChg>
        <pc:spChg chg="mod">
          <ac:chgData name="Molnar, Ethan (molnarem)" userId="c3c4d959-5156-40da-96eb-94c7cf2c35cd" providerId="ADAL" clId="{482EE544-19AC-427E-BA13-47B0DBE60D2B}" dt="2024-02-06T00:23:57.115" v="5550" actId="12789"/>
          <ac:spMkLst>
            <pc:docMk/>
            <pc:sldMk cId="2865223431" sldId="293"/>
            <ac:spMk id="180" creationId="{1788BD67-9AE2-51DC-87AF-7B9FBD9C82E7}"/>
          </ac:spMkLst>
        </pc:spChg>
        <pc:spChg chg="mod">
          <ac:chgData name="Molnar, Ethan (molnarem)" userId="c3c4d959-5156-40da-96eb-94c7cf2c35cd" providerId="ADAL" clId="{482EE544-19AC-427E-BA13-47B0DBE60D2B}" dt="2024-02-06T00:23:52.030" v="5549" actId="12789"/>
          <ac:spMkLst>
            <pc:docMk/>
            <pc:sldMk cId="2865223431" sldId="293"/>
            <ac:spMk id="183" creationId="{37925BFC-8BD7-2FB8-3D77-F631CD4863DF}"/>
          </ac:spMkLst>
        </pc:spChg>
        <pc:spChg chg="mod">
          <ac:chgData name="Molnar, Ethan (molnarem)" userId="c3c4d959-5156-40da-96eb-94c7cf2c35cd" providerId="ADAL" clId="{482EE544-19AC-427E-BA13-47B0DBE60D2B}" dt="2024-02-06T00:23:52.030" v="5549" actId="12789"/>
          <ac:spMkLst>
            <pc:docMk/>
            <pc:sldMk cId="2865223431" sldId="293"/>
            <ac:spMk id="184" creationId="{570D7C0A-8040-75C0-29F8-3576765251EB}"/>
          </ac:spMkLst>
        </pc:spChg>
        <pc:spChg chg="mod">
          <ac:chgData name="Molnar, Ethan (molnarem)" userId="c3c4d959-5156-40da-96eb-94c7cf2c35cd" providerId="ADAL" clId="{482EE544-19AC-427E-BA13-47B0DBE60D2B}" dt="2024-02-06T00:24:03.568" v="5553" actId="12789"/>
          <ac:spMkLst>
            <pc:docMk/>
            <pc:sldMk cId="2865223431" sldId="293"/>
            <ac:spMk id="188" creationId="{AB9CE30A-1531-1EA7-8B96-3F747FC75D04}"/>
          </ac:spMkLst>
        </pc:spChg>
        <pc:spChg chg="mod">
          <ac:chgData name="Molnar, Ethan (molnarem)" userId="c3c4d959-5156-40da-96eb-94c7cf2c35cd" providerId="ADAL" clId="{482EE544-19AC-427E-BA13-47B0DBE60D2B}" dt="2024-02-06T00:24:03.568" v="5553" actId="12789"/>
          <ac:spMkLst>
            <pc:docMk/>
            <pc:sldMk cId="2865223431" sldId="293"/>
            <ac:spMk id="189" creationId="{D8E6F149-D192-40AC-0D03-2921C5DB7980}"/>
          </ac:spMkLst>
        </pc:spChg>
        <pc:spChg chg="mod">
          <ac:chgData name="Molnar, Ethan (molnarem)" userId="c3c4d959-5156-40da-96eb-94c7cf2c35cd" providerId="ADAL" clId="{482EE544-19AC-427E-BA13-47B0DBE60D2B}" dt="2024-02-05T05:27:13.316" v="3301" actId="20577"/>
          <ac:spMkLst>
            <pc:docMk/>
            <pc:sldMk cId="2865223431" sldId="293"/>
            <ac:spMk id="193" creationId="{6FAE6CCA-AA4E-2D8E-C30B-CC62D5C93493}"/>
          </ac:spMkLst>
        </pc:spChg>
        <pc:grpChg chg="mod">
          <ac:chgData name="Molnar, Ethan (molnarem)" userId="c3c4d959-5156-40da-96eb-94c7cf2c35cd" providerId="ADAL" clId="{482EE544-19AC-427E-BA13-47B0DBE60D2B}" dt="2024-02-06T00:07:10.268" v="5266" actId="14100"/>
          <ac:grpSpMkLst>
            <pc:docMk/>
            <pc:sldMk cId="2865223431" sldId="293"/>
            <ac:grpSpMk id="6" creationId="{DAEE5274-00EC-12F4-312E-EF170C5F70A3}"/>
          </ac:grpSpMkLst>
        </pc:grpChg>
        <pc:grpChg chg="del">
          <ac:chgData name="Molnar, Ethan (molnarem)" userId="c3c4d959-5156-40da-96eb-94c7cf2c35cd" providerId="ADAL" clId="{482EE544-19AC-427E-BA13-47B0DBE60D2B}" dt="2024-02-06T00:33:07.813" v="5626" actId="478"/>
          <ac:grpSpMkLst>
            <pc:docMk/>
            <pc:sldMk cId="2865223431" sldId="293"/>
            <ac:grpSpMk id="8" creationId="{0439B00D-6F34-B27F-5900-C3488524B538}"/>
          </ac:grpSpMkLst>
        </pc:grpChg>
        <pc:grpChg chg="add del mod">
          <ac:chgData name="Molnar, Ethan (molnarem)" userId="c3c4d959-5156-40da-96eb-94c7cf2c35cd" providerId="ADAL" clId="{482EE544-19AC-427E-BA13-47B0DBE60D2B}" dt="2024-02-07T22:37:09.870" v="9323" actId="21"/>
          <ac:grpSpMkLst>
            <pc:docMk/>
            <pc:sldMk cId="2865223431" sldId="293"/>
            <ac:grpSpMk id="8" creationId="{1409F08E-0EAC-A6E5-5329-73A7213D5F55}"/>
          </ac:grpSpMkLst>
        </pc:grpChg>
        <pc:grpChg chg="mod">
          <ac:chgData name="Molnar, Ethan (molnarem)" userId="c3c4d959-5156-40da-96eb-94c7cf2c35cd" providerId="ADAL" clId="{482EE544-19AC-427E-BA13-47B0DBE60D2B}" dt="2024-02-06T00:34:13.274" v="5635" actId="12788"/>
          <ac:grpSpMkLst>
            <pc:docMk/>
            <pc:sldMk cId="2865223431" sldId="293"/>
            <ac:grpSpMk id="9" creationId="{2FCE05D4-87C5-3298-2750-14E864BB52FF}"/>
          </ac:grpSpMkLst>
        </pc:grpChg>
        <pc:grpChg chg="add del mod ord">
          <ac:chgData name="Molnar, Ethan (molnarem)" userId="c3c4d959-5156-40da-96eb-94c7cf2c35cd" providerId="ADAL" clId="{482EE544-19AC-427E-BA13-47B0DBE60D2B}" dt="2024-02-07T22:37:11.349" v="9324" actId="478"/>
          <ac:grpSpMkLst>
            <pc:docMk/>
            <pc:sldMk cId="2865223431" sldId="293"/>
            <ac:grpSpMk id="11" creationId="{E8EF3FD0-388D-18E4-D1B5-ABB308BEB71E}"/>
          </ac:grpSpMkLst>
        </pc:grpChg>
        <pc:grpChg chg="mod">
          <ac:chgData name="Molnar, Ethan (molnarem)" userId="c3c4d959-5156-40da-96eb-94c7cf2c35cd" providerId="ADAL" clId="{482EE544-19AC-427E-BA13-47B0DBE60D2B}" dt="2024-02-06T00:07:20.233" v="5267" actId="165"/>
          <ac:grpSpMkLst>
            <pc:docMk/>
            <pc:sldMk cId="2865223431" sldId="293"/>
            <ac:grpSpMk id="12" creationId="{CF8A8A68-C1E7-C6FB-DEF1-4F48283D9A97}"/>
          </ac:grpSpMkLst>
        </pc:grpChg>
        <pc:grpChg chg="mod topLvl">
          <ac:chgData name="Molnar, Ethan (molnarem)" userId="c3c4d959-5156-40da-96eb-94c7cf2c35cd" providerId="ADAL" clId="{482EE544-19AC-427E-BA13-47B0DBE60D2B}" dt="2024-02-06T00:23:19.061" v="5537" actId="1036"/>
          <ac:grpSpMkLst>
            <pc:docMk/>
            <pc:sldMk cId="2865223431" sldId="293"/>
            <ac:grpSpMk id="14" creationId="{789666D2-93D9-7A1D-B65D-760B67915086}"/>
          </ac:grpSpMkLst>
        </pc:grpChg>
        <pc:grpChg chg="del">
          <ac:chgData name="Molnar, Ethan (molnarem)" userId="c3c4d959-5156-40da-96eb-94c7cf2c35cd" providerId="ADAL" clId="{482EE544-19AC-427E-BA13-47B0DBE60D2B}" dt="2024-02-06T00:07:20.233" v="5267" actId="165"/>
          <ac:grpSpMkLst>
            <pc:docMk/>
            <pc:sldMk cId="2865223431" sldId="293"/>
            <ac:grpSpMk id="15" creationId="{D907C9B3-C8C1-3D7F-D0D2-DF4F7701623A}"/>
          </ac:grpSpMkLst>
        </pc:grpChg>
        <pc:grpChg chg="add mod ord">
          <ac:chgData name="Molnar, Ethan (molnarem)" userId="c3c4d959-5156-40da-96eb-94c7cf2c35cd" providerId="ADAL" clId="{482EE544-19AC-427E-BA13-47B0DBE60D2B}" dt="2024-02-07T22:37:22.858" v="9331" actId="170"/>
          <ac:grpSpMkLst>
            <pc:docMk/>
            <pc:sldMk cId="2865223431" sldId="293"/>
            <ac:grpSpMk id="19" creationId="{1409F08E-0EAC-A6E5-5329-73A7213D5F55}"/>
          </ac:grpSpMkLst>
        </pc:grpChg>
        <pc:grpChg chg="add del mod">
          <ac:chgData name="Molnar, Ethan (molnarem)" userId="c3c4d959-5156-40da-96eb-94c7cf2c35cd" providerId="ADAL" clId="{482EE544-19AC-427E-BA13-47B0DBE60D2B}" dt="2024-02-06T00:24:16.002" v="5555" actId="14100"/>
          <ac:grpSpMkLst>
            <pc:docMk/>
            <pc:sldMk cId="2865223431" sldId="293"/>
            <ac:grpSpMk id="31" creationId="{CF1630DB-ADD0-ED52-2FD7-203823D31EFC}"/>
          </ac:grpSpMkLst>
        </pc:grpChg>
        <pc:grpChg chg="mod topLvl">
          <ac:chgData name="Molnar, Ethan (molnarem)" userId="c3c4d959-5156-40da-96eb-94c7cf2c35cd" providerId="ADAL" clId="{482EE544-19AC-427E-BA13-47B0DBE60D2B}" dt="2024-02-06T00:07:46.218" v="5275" actId="1038"/>
          <ac:grpSpMkLst>
            <pc:docMk/>
            <pc:sldMk cId="2865223431" sldId="293"/>
            <ac:grpSpMk id="134" creationId="{942F6C18-903D-BE1A-4059-9BF8DCAE2D94}"/>
          </ac:grpSpMkLst>
        </pc:grpChg>
        <pc:grpChg chg="mod">
          <ac:chgData name="Molnar, Ethan (molnarem)" userId="c3c4d959-5156-40da-96eb-94c7cf2c35cd" providerId="ADAL" clId="{482EE544-19AC-427E-BA13-47B0DBE60D2B}" dt="2024-02-06T00:07:20.233" v="5267" actId="165"/>
          <ac:grpSpMkLst>
            <pc:docMk/>
            <pc:sldMk cId="2865223431" sldId="293"/>
            <ac:grpSpMk id="137" creationId="{DB31E57C-2C84-7437-2DEE-4BF9BF20D89E}"/>
          </ac:grpSpMkLst>
        </pc:grpChg>
        <pc:grpChg chg="mod">
          <ac:chgData name="Molnar, Ethan (molnarem)" userId="c3c4d959-5156-40da-96eb-94c7cf2c35cd" providerId="ADAL" clId="{482EE544-19AC-427E-BA13-47B0DBE60D2B}" dt="2024-02-06T00:07:20.233" v="5267" actId="165"/>
          <ac:grpSpMkLst>
            <pc:docMk/>
            <pc:sldMk cId="2865223431" sldId="293"/>
            <ac:grpSpMk id="138" creationId="{A7933560-7A81-7379-3416-4F490EA42D2B}"/>
          </ac:grpSpMkLst>
        </pc:grpChg>
        <pc:grpChg chg="mod">
          <ac:chgData name="Molnar, Ethan (molnarem)" userId="c3c4d959-5156-40da-96eb-94c7cf2c35cd" providerId="ADAL" clId="{482EE544-19AC-427E-BA13-47B0DBE60D2B}" dt="2024-02-06T00:07:20.233" v="5267" actId="165"/>
          <ac:grpSpMkLst>
            <pc:docMk/>
            <pc:sldMk cId="2865223431" sldId="293"/>
            <ac:grpSpMk id="139" creationId="{EB38F60A-DEF4-8868-CF45-7EDEDDC3EBA5}"/>
          </ac:grpSpMkLst>
        </pc:grpChg>
        <pc:grpChg chg="mod">
          <ac:chgData name="Molnar, Ethan (molnarem)" userId="c3c4d959-5156-40da-96eb-94c7cf2c35cd" providerId="ADAL" clId="{482EE544-19AC-427E-BA13-47B0DBE60D2B}" dt="2024-02-06T00:07:20.233" v="5267" actId="165"/>
          <ac:grpSpMkLst>
            <pc:docMk/>
            <pc:sldMk cId="2865223431" sldId="293"/>
            <ac:grpSpMk id="176" creationId="{6E5D1818-8D98-3850-16DE-FAAEEE144D34}"/>
          </ac:grpSpMkLst>
        </pc:grpChg>
        <pc:grpChg chg="mod">
          <ac:chgData name="Molnar, Ethan (molnarem)" userId="c3c4d959-5156-40da-96eb-94c7cf2c35cd" providerId="ADAL" clId="{482EE544-19AC-427E-BA13-47B0DBE60D2B}" dt="2024-02-06T00:07:20.233" v="5267" actId="165"/>
          <ac:grpSpMkLst>
            <pc:docMk/>
            <pc:sldMk cId="2865223431" sldId="293"/>
            <ac:grpSpMk id="178" creationId="{2EEE5EFF-C676-BE6C-68E9-8783DE3B277F}"/>
          </ac:grpSpMkLst>
        </pc:grpChg>
      </pc:sldChg>
      <pc:sldChg chg="addSp delSp modSp mod modTransition modAnim">
        <pc:chgData name="Molnar, Ethan (molnarem)" userId="c3c4d959-5156-40da-96eb-94c7cf2c35cd" providerId="ADAL" clId="{482EE544-19AC-427E-BA13-47B0DBE60D2B}" dt="2024-02-07T22:42:00.960" v="9346" actId="20577"/>
        <pc:sldMkLst>
          <pc:docMk/>
          <pc:sldMk cId="962584998" sldId="294"/>
        </pc:sldMkLst>
        <pc:spChg chg="add mod">
          <ac:chgData name="Molnar, Ethan (molnarem)" userId="c3c4d959-5156-40da-96eb-94c7cf2c35cd" providerId="ADAL" clId="{482EE544-19AC-427E-BA13-47B0DBE60D2B}" dt="2024-02-06T00:37:25.909" v="5656" actId="164"/>
          <ac:spMkLst>
            <pc:docMk/>
            <pc:sldMk cId="962584998" sldId="294"/>
            <ac:spMk id="3" creationId="{0C7A1AF8-A777-C4D8-FC88-30285FCB35CE}"/>
          </ac:spMkLst>
        </pc:spChg>
        <pc:spChg chg="mod">
          <ac:chgData name="Molnar, Ethan (molnarem)" userId="c3c4d959-5156-40da-96eb-94c7cf2c35cd" providerId="ADAL" clId="{482EE544-19AC-427E-BA13-47B0DBE60D2B}" dt="2024-02-05T23:55:07.519" v="5234"/>
          <ac:spMkLst>
            <pc:docMk/>
            <pc:sldMk cId="962584998" sldId="294"/>
            <ac:spMk id="4" creationId="{516FF0AB-D58E-DBDF-89A9-766F2CDC3EC8}"/>
          </ac:spMkLst>
        </pc:spChg>
        <pc:spChg chg="mod">
          <ac:chgData name="Molnar, Ethan (molnarem)" userId="c3c4d959-5156-40da-96eb-94c7cf2c35cd" providerId="ADAL" clId="{482EE544-19AC-427E-BA13-47B0DBE60D2B}" dt="2024-02-07T22:42:00.960" v="9346" actId="20577"/>
          <ac:spMkLst>
            <pc:docMk/>
            <pc:sldMk cId="962584998" sldId="294"/>
            <ac:spMk id="5" creationId="{032FAFB7-F76B-E729-9374-380C02DA1CB9}"/>
          </ac:spMkLst>
        </pc:spChg>
        <pc:spChg chg="mod">
          <ac:chgData name="Molnar, Ethan (molnarem)" userId="c3c4d959-5156-40da-96eb-94c7cf2c35cd" providerId="ADAL" clId="{482EE544-19AC-427E-BA13-47B0DBE60D2B}" dt="2024-02-06T03:25:14.417" v="6403" actId="465"/>
          <ac:spMkLst>
            <pc:docMk/>
            <pc:sldMk cId="962584998" sldId="294"/>
            <ac:spMk id="8" creationId="{BAD1E15E-9E0F-CB83-5BF2-4FCF1C5673D8}"/>
          </ac:spMkLst>
        </pc:spChg>
        <pc:spChg chg="mod">
          <ac:chgData name="Molnar, Ethan (molnarem)" userId="c3c4d959-5156-40da-96eb-94c7cf2c35cd" providerId="ADAL" clId="{482EE544-19AC-427E-BA13-47B0DBE60D2B}" dt="2024-02-05T21:49:37.188" v="3527" actId="18245"/>
          <ac:spMkLst>
            <pc:docMk/>
            <pc:sldMk cId="962584998" sldId="294"/>
            <ac:spMk id="9" creationId="{77D1B0F8-2847-848D-19B9-7BF377ED8313}"/>
          </ac:spMkLst>
        </pc:spChg>
        <pc:spChg chg="mod">
          <ac:chgData name="Molnar, Ethan (molnarem)" userId="c3c4d959-5156-40da-96eb-94c7cf2c35cd" providerId="ADAL" clId="{482EE544-19AC-427E-BA13-47B0DBE60D2B}" dt="2024-02-05T21:49:37.188" v="3527" actId="18245"/>
          <ac:spMkLst>
            <pc:docMk/>
            <pc:sldMk cId="962584998" sldId="294"/>
            <ac:spMk id="10" creationId="{5994364C-A9E2-0799-DCF9-A4C42EC7177E}"/>
          </ac:spMkLst>
        </pc:spChg>
        <pc:spChg chg="mod">
          <ac:chgData name="Molnar, Ethan (molnarem)" userId="c3c4d959-5156-40da-96eb-94c7cf2c35cd" providerId="ADAL" clId="{482EE544-19AC-427E-BA13-47B0DBE60D2B}" dt="2024-02-05T21:49:37.188" v="3527" actId="18245"/>
          <ac:spMkLst>
            <pc:docMk/>
            <pc:sldMk cId="962584998" sldId="294"/>
            <ac:spMk id="11" creationId="{EF85477C-3BF9-D4C8-1023-F1C487D2EAC5}"/>
          </ac:spMkLst>
        </pc:spChg>
        <pc:spChg chg="mod">
          <ac:chgData name="Molnar, Ethan (molnarem)" userId="c3c4d959-5156-40da-96eb-94c7cf2c35cd" providerId="ADAL" clId="{482EE544-19AC-427E-BA13-47B0DBE60D2B}" dt="2024-02-05T21:49:37.188" v="3527" actId="18245"/>
          <ac:spMkLst>
            <pc:docMk/>
            <pc:sldMk cId="962584998" sldId="294"/>
            <ac:spMk id="12" creationId="{8C4B68A8-7F08-DA4D-CEC9-1C9DA85473FB}"/>
          </ac:spMkLst>
        </pc:spChg>
        <pc:spChg chg="mod">
          <ac:chgData name="Molnar, Ethan (molnarem)" userId="c3c4d959-5156-40da-96eb-94c7cf2c35cd" providerId="ADAL" clId="{482EE544-19AC-427E-BA13-47B0DBE60D2B}" dt="2024-02-05T21:49:37.188" v="3527" actId="18245"/>
          <ac:spMkLst>
            <pc:docMk/>
            <pc:sldMk cId="962584998" sldId="294"/>
            <ac:spMk id="13" creationId="{602616BB-646B-87E1-CD1E-686A4FD72B57}"/>
          </ac:spMkLst>
        </pc:spChg>
        <pc:spChg chg="mod">
          <ac:chgData name="Molnar, Ethan (molnarem)" userId="c3c4d959-5156-40da-96eb-94c7cf2c35cd" providerId="ADAL" clId="{482EE544-19AC-427E-BA13-47B0DBE60D2B}" dt="2024-02-05T21:49:37.188" v="3527" actId="18245"/>
          <ac:spMkLst>
            <pc:docMk/>
            <pc:sldMk cId="962584998" sldId="294"/>
            <ac:spMk id="14" creationId="{F4AE555C-583D-69FC-B998-F0706D82408C}"/>
          </ac:spMkLst>
        </pc:spChg>
        <pc:spChg chg="mod">
          <ac:chgData name="Molnar, Ethan (molnarem)" userId="c3c4d959-5156-40da-96eb-94c7cf2c35cd" providerId="ADAL" clId="{482EE544-19AC-427E-BA13-47B0DBE60D2B}" dt="2024-02-05T21:49:37.188" v="3527" actId="18245"/>
          <ac:spMkLst>
            <pc:docMk/>
            <pc:sldMk cId="962584998" sldId="294"/>
            <ac:spMk id="15" creationId="{82F43C97-6D76-2A2E-976B-6BD0573ABC68}"/>
          </ac:spMkLst>
        </pc:spChg>
        <pc:spChg chg="mod">
          <ac:chgData name="Molnar, Ethan (molnarem)" userId="c3c4d959-5156-40da-96eb-94c7cf2c35cd" providerId="ADAL" clId="{482EE544-19AC-427E-BA13-47B0DBE60D2B}" dt="2024-02-05T21:49:20.609" v="3518" actId="18245"/>
          <ac:spMkLst>
            <pc:docMk/>
            <pc:sldMk cId="962584998" sldId="294"/>
            <ac:spMk id="16" creationId="{7FA3402D-A6F4-F672-A231-028764365D06}"/>
          </ac:spMkLst>
        </pc:spChg>
        <pc:spChg chg="mod">
          <ac:chgData name="Molnar, Ethan (molnarem)" userId="c3c4d959-5156-40da-96eb-94c7cf2c35cd" providerId="ADAL" clId="{482EE544-19AC-427E-BA13-47B0DBE60D2B}" dt="2024-02-06T00:35:13.985" v="5638" actId="14861"/>
          <ac:spMkLst>
            <pc:docMk/>
            <pc:sldMk cId="962584998" sldId="294"/>
            <ac:spMk id="17" creationId="{A651DCF9-9551-DCC5-D2F3-C4BF4B620502}"/>
          </ac:spMkLst>
        </pc:spChg>
        <pc:spChg chg="mod">
          <ac:chgData name="Molnar, Ethan (molnarem)" userId="c3c4d959-5156-40da-96eb-94c7cf2c35cd" providerId="ADAL" clId="{482EE544-19AC-427E-BA13-47B0DBE60D2B}" dt="2024-02-05T21:49:49.562" v="3533" actId="18245"/>
          <ac:spMkLst>
            <pc:docMk/>
            <pc:sldMk cId="962584998" sldId="294"/>
            <ac:spMk id="19" creationId="{1EC7E14E-55B3-375C-E87E-53FBD4CEEC61}"/>
          </ac:spMkLst>
        </pc:spChg>
        <pc:spChg chg="mod">
          <ac:chgData name="Molnar, Ethan (molnarem)" userId="c3c4d959-5156-40da-96eb-94c7cf2c35cd" providerId="ADAL" clId="{482EE544-19AC-427E-BA13-47B0DBE60D2B}" dt="2024-02-05T21:49:49.562" v="3533" actId="18245"/>
          <ac:spMkLst>
            <pc:docMk/>
            <pc:sldMk cId="962584998" sldId="294"/>
            <ac:spMk id="20" creationId="{39E9B250-B9EB-59C3-F6F6-8CFE905F6C3A}"/>
          </ac:spMkLst>
        </pc:spChg>
        <pc:spChg chg="mod">
          <ac:chgData name="Molnar, Ethan (molnarem)" userId="c3c4d959-5156-40da-96eb-94c7cf2c35cd" providerId="ADAL" clId="{482EE544-19AC-427E-BA13-47B0DBE60D2B}" dt="2024-02-05T21:49:49.562" v="3533" actId="18245"/>
          <ac:spMkLst>
            <pc:docMk/>
            <pc:sldMk cId="962584998" sldId="294"/>
            <ac:spMk id="21" creationId="{5EB3950A-87A1-3466-1663-87576480F951}"/>
          </ac:spMkLst>
        </pc:spChg>
        <pc:spChg chg="mod">
          <ac:chgData name="Molnar, Ethan (molnarem)" userId="c3c4d959-5156-40da-96eb-94c7cf2c35cd" providerId="ADAL" clId="{482EE544-19AC-427E-BA13-47B0DBE60D2B}" dt="2024-02-05T21:49:49.562" v="3533" actId="18245"/>
          <ac:spMkLst>
            <pc:docMk/>
            <pc:sldMk cId="962584998" sldId="294"/>
            <ac:spMk id="22" creationId="{A29960DA-E8F0-636D-8124-C650E2EC36A7}"/>
          </ac:spMkLst>
        </pc:spChg>
        <pc:spChg chg="mod">
          <ac:chgData name="Molnar, Ethan (molnarem)" userId="c3c4d959-5156-40da-96eb-94c7cf2c35cd" providerId="ADAL" clId="{482EE544-19AC-427E-BA13-47B0DBE60D2B}" dt="2024-02-05T21:49:49.562" v="3533" actId="18245"/>
          <ac:spMkLst>
            <pc:docMk/>
            <pc:sldMk cId="962584998" sldId="294"/>
            <ac:spMk id="23" creationId="{237A0624-1DE6-E095-1E10-C6328816CDF6}"/>
          </ac:spMkLst>
        </pc:spChg>
        <pc:spChg chg="mod">
          <ac:chgData name="Molnar, Ethan (molnarem)" userId="c3c4d959-5156-40da-96eb-94c7cf2c35cd" providerId="ADAL" clId="{482EE544-19AC-427E-BA13-47B0DBE60D2B}" dt="2024-02-05T21:49:49.562" v="3533" actId="18245"/>
          <ac:spMkLst>
            <pc:docMk/>
            <pc:sldMk cId="962584998" sldId="294"/>
            <ac:spMk id="24" creationId="{E62C8384-244E-116C-DBA3-FF7FB9D6DD4B}"/>
          </ac:spMkLst>
        </pc:spChg>
        <pc:spChg chg="mod">
          <ac:chgData name="Molnar, Ethan (molnarem)" userId="c3c4d959-5156-40da-96eb-94c7cf2c35cd" providerId="ADAL" clId="{482EE544-19AC-427E-BA13-47B0DBE60D2B}" dt="2024-02-05T21:49:49.562" v="3533" actId="18245"/>
          <ac:spMkLst>
            <pc:docMk/>
            <pc:sldMk cId="962584998" sldId="294"/>
            <ac:spMk id="25" creationId="{E1356F64-BF3D-A1AE-DE3B-91DB80A45ECC}"/>
          </ac:spMkLst>
        </pc:spChg>
        <pc:spChg chg="mod">
          <ac:chgData name="Molnar, Ethan (molnarem)" userId="c3c4d959-5156-40da-96eb-94c7cf2c35cd" providerId="ADAL" clId="{482EE544-19AC-427E-BA13-47B0DBE60D2B}" dt="2024-02-05T21:49:44.716" v="3530" actId="18245"/>
          <ac:spMkLst>
            <pc:docMk/>
            <pc:sldMk cId="962584998" sldId="294"/>
            <ac:spMk id="26" creationId="{86191B6E-163C-05A6-44FD-41C0358413D6}"/>
          </ac:spMkLst>
        </pc:spChg>
        <pc:spChg chg="mod">
          <ac:chgData name="Molnar, Ethan (molnarem)" userId="c3c4d959-5156-40da-96eb-94c7cf2c35cd" providerId="ADAL" clId="{482EE544-19AC-427E-BA13-47B0DBE60D2B}" dt="2024-02-05T21:50:27.156" v="3546" actId="18245"/>
          <ac:spMkLst>
            <pc:docMk/>
            <pc:sldMk cId="962584998" sldId="294"/>
            <ac:spMk id="28" creationId="{4E3B0ED7-E6B2-15DB-24D5-5E45524FA29A}"/>
          </ac:spMkLst>
        </pc:spChg>
        <pc:spChg chg="mod">
          <ac:chgData name="Molnar, Ethan (molnarem)" userId="c3c4d959-5156-40da-96eb-94c7cf2c35cd" providerId="ADAL" clId="{482EE544-19AC-427E-BA13-47B0DBE60D2B}" dt="2024-02-05T21:50:27.156" v="3546" actId="18245"/>
          <ac:spMkLst>
            <pc:docMk/>
            <pc:sldMk cId="962584998" sldId="294"/>
            <ac:spMk id="29" creationId="{F4DE97EC-E27B-3014-B68B-E99014EC6A7B}"/>
          </ac:spMkLst>
        </pc:spChg>
        <pc:spChg chg="mod">
          <ac:chgData name="Molnar, Ethan (molnarem)" userId="c3c4d959-5156-40da-96eb-94c7cf2c35cd" providerId="ADAL" clId="{482EE544-19AC-427E-BA13-47B0DBE60D2B}" dt="2024-02-05T21:50:27.156" v="3546" actId="18245"/>
          <ac:spMkLst>
            <pc:docMk/>
            <pc:sldMk cId="962584998" sldId="294"/>
            <ac:spMk id="30" creationId="{A98AA7B2-BB7A-521D-935E-4511ADFA4765}"/>
          </ac:spMkLst>
        </pc:spChg>
        <pc:spChg chg="mod">
          <ac:chgData name="Molnar, Ethan (molnarem)" userId="c3c4d959-5156-40da-96eb-94c7cf2c35cd" providerId="ADAL" clId="{482EE544-19AC-427E-BA13-47B0DBE60D2B}" dt="2024-02-05T21:50:27.156" v="3546" actId="18245"/>
          <ac:spMkLst>
            <pc:docMk/>
            <pc:sldMk cId="962584998" sldId="294"/>
            <ac:spMk id="31" creationId="{DCF9FDF7-CFAD-A7FE-588D-03E294F5013B}"/>
          </ac:spMkLst>
        </pc:spChg>
        <pc:spChg chg="mod">
          <ac:chgData name="Molnar, Ethan (molnarem)" userId="c3c4d959-5156-40da-96eb-94c7cf2c35cd" providerId="ADAL" clId="{482EE544-19AC-427E-BA13-47B0DBE60D2B}" dt="2024-02-05T21:50:27.156" v="3546" actId="18245"/>
          <ac:spMkLst>
            <pc:docMk/>
            <pc:sldMk cId="962584998" sldId="294"/>
            <ac:spMk id="32" creationId="{F263A36F-097D-CED3-645F-4848E9DE5E25}"/>
          </ac:spMkLst>
        </pc:spChg>
        <pc:spChg chg="mod">
          <ac:chgData name="Molnar, Ethan (molnarem)" userId="c3c4d959-5156-40da-96eb-94c7cf2c35cd" providerId="ADAL" clId="{482EE544-19AC-427E-BA13-47B0DBE60D2B}" dt="2024-02-05T21:50:27.156" v="3546" actId="18245"/>
          <ac:spMkLst>
            <pc:docMk/>
            <pc:sldMk cId="962584998" sldId="294"/>
            <ac:spMk id="33" creationId="{F3D812D4-0DD0-C9D5-DDBC-D7ECC9E8FF89}"/>
          </ac:spMkLst>
        </pc:spChg>
        <pc:spChg chg="mod">
          <ac:chgData name="Molnar, Ethan (molnarem)" userId="c3c4d959-5156-40da-96eb-94c7cf2c35cd" providerId="ADAL" clId="{482EE544-19AC-427E-BA13-47B0DBE60D2B}" dt="2024-02-05T21:50:27.156" v="3546" actId="18245"/>
          <ac:spMkLst>
            <pc:docMk/>
            <pc:sldMk cId="962584998" sldId="294"/>
            <ac:spMk id="34" creationId="{B2145626-16A2-CA60-639C-21E00651304C}"/>
          </ac:spMkLst>
        </pc:spChg>
        <pc:spChg chg="mod">
          <ac:chgData name="Molnar, Ethan (molnarem)" userId="c3c4d959-5156-40da-96eb-94c7cf2c35cd" providerId="ADAL" clId="{482EE544-19AC-427E-BA13-47B0DBE60D2B}" dt="2024-02-05T21:50:16.371" v="3541" actId="18245"/>
          <ac:spMkLst>
            <pc:docMk/>
            <pc:sldMk cId="962584998" sldId="294"/>
            <ac:spMk id="35" creationId="{03C8A8E0-BC68-1247-03FD-5B51B3B995E9}"/>
          </ac:spMkLst>
        </pc:spChg>
        <pc:spChg chg="mod">
          <ac:chgData name="Molnar, Ethan (molnarem)" userId="c3c4d959-5156-40da-96eb-94c7cf2c35cd" providerId="ADAL" clId="{482EE544-19AC-427E-BA13-47B0DBE60D2B}" dt="2024-02-05T21:50:52.850" v="3556" actId="18245"/>
          <ac:spMkLst>
            <pc:docMk/>
            <pc:sldMk cId="962584998" sldId="294"/>
            <ac:spMk id="37" creationId="{255D7284-9368-1253-3667-030178D2AFE8}"/>
          </ac:spMkLst>
        </pc:spChg>
        <pc:spChg chg="mod">
          <ac:chgData name="Molnar, Ethan (molnarem)" userId="c3c4d959-5156-40da-96eb-94c7cf2c35cd" providerId="ADAL" clId="{482EE544-19AC-427E-BA13-47B0DBE60D2B}" dt="2024-02-05T21:50:52.850" v="3556" actId="18245"/>
          <ac:spMkLst>
            <pc:docMk/>
            <pc:sldMk cId="962584998" sldId="294"/>
            <ac:spMk id="38" creationId="{B6C21FA7-C6E9-325C-4025-BCBA0F8132FE}"/>
          </ac:spMkLst>
        </pc:spChg>
        <pc:spChg chg="mod">
          <ac:chgData name="Molnar, Ethan (molnarem)" userId="c3c4d959-5156-40da-96eb-94c7cf2c35cd" providerId="ADAL" clId="{482EE544-19AC-427E-BA13-47B0DBE60D2B}" dt="2024-02-05T21:50:52.850" v="3556" actId="18245"/>
          <ac:spMkLst>
            <pc:docMk/>
            <pc:sldMk cId="962584998" sldId="294"/>
            <ac:spMk id="39" creationId="{D45C79D5-D223-42D9-08BD-64D4EC7F2A2A}"/>
          </ac:spMkLst>
        </pc:spChg>
        <pc:spChg chg="mod">
          <ac:chgData name="Molnar, Ethan (molnarem)" userId="c3c4d959-5156-40da-96eb-94c7cf2c35cd" providerId="ADAL" clId="{482EE544-19AC-427E-BA13-47B0DBE60D2B}" dt="2024-02-05T21:50:52.850" v="3556" actId="18245"/>
          <ac:spMkLst>
            <pc:docMk/>
            <pc:sldMk cId="962584998" sldId="294"/>
            <ac:spMk id="40" creationId="{713E0742-3E30-F79C-169B-4F6914300D8D}"/>
          </ac:spMkLst>
        </pc:spChg>
        <pc:spChg chg="mod">
          <ac:chgData name="Molnar, Ethan (molnarem)" userId="c3c4d959-5156-40da-96eb-94c7cf2c35cd" providerId="ADAL" clId="{482EE544-19AC-427E-BA13-47B0DBE60D2B}" dt="2024-02-05T21:50:52.850" v="3556" actId="18245"/>
          <ac:spMkLst>
            <pc:docMk/>
            <pc:sldMk cId="962584998" sldId="294"/>
            <ac:spMk id="41" creationId="{9794EF86-1D7A-EF04-9100-9F4420800EB5}"/>
          </ac:spMkLst>
        </pc:spChg>
        <pc:spChg chg="mod">
          <ac:chgData name="Molnar, Ethan (molnarem)" userId="c3c4d959-5156-40da-96eb-94c7cf2c35cd" providerId="ADAL" clId="{482EE544-19AC-427E-BA13-47B0DBE60D2B}" dt="2024-02-05T21:50:52.850" v="3556" actId="18245"/>
          <ac:spMkLst>
            <pc:docMk/>
            <pc:sldMk cId="962584998" sldId="294"/>
            <ac:spMk id="42" creationId="{8124BF1F-9ACC-4B4C-9A9C-A9DBE110D606}"/>
          </ac:spMkLst>
        </pc:spChg>
        <pc:spChg chg="mod">
          <ac:chgData name="Molnar, Ethan (molnarem)" userId="c3c4d959-5156-40da-96eb-94c7cf2c35cd" providerId="ADAL" clId="{482EE544-19AC-427E-BA13-47B0DBE60D2B}" dt="2024-02-05T21:50:52.850" v="3556" actId="18245"/>
          <ac:spMkLst>
            <pc:docMk/>
            <pc:sldMk cId="962584998" sldId="294"/>
            <ac:spMk id="43" creationId="{C20A6912-9555-0281-A508-04CE34C8CEF6}"/>
          </ac:spMkLst>
        </pc:spChg>
        <pc:spChg chg="mod">
          <ac:chgData name="Molnar, Ethan (molnarem)" userId="c3c4d959-5156-40da-96eb-94c7cf2c35cd" providerId="ADAL" clId="{482EE544-19AC-427E-BA13-47B0DBE60D2B}" dt="2024-02-05T21:50:39.524" v="3549" actId="18245"/>
          <ac:spMkLst>
            <pc:docMk/>
            <pc:sldMk cId="962584998" sldId="294"/>
            <ac:spMk id="44" creationId="{94EA914A-BBD1-E000-7C37-83277E67DF0F}"/>
          </ac:spMkLst>
        </pc:spChg>
        <pc:spChg chg="mod topLvl">
          <ac:chgData name="Molnar, Ethan (molnarem)" userId="c3c4d959-5156-40da-96eb-94c7cf2c35cd" providerId="ADAL" clId="{482EE544-19AC-427E-BA13-47B0DBE60D2B}" dt="2024-02-05T21:54:05.140" v="3571" actId="164"/>
          <ac:spMkLst>
            <pc:docMk/>
            <pc:sldMk cId="962584998" sldId="294"/>
            <ac:spMk id="46" creationId="{5D501DD5-81D9-CC01-BD68-478874570519}"/>
          </ac:spMkLst>
        </pc:spChg>
        <pc:spChg chg="mod topLvl">
          <ac:chgData name="Molnar, Ethan (molnarem)" userId="c3c4d959-5156-40da-96eb-94c7cf2c35cd" providerId="ADAL" clId="{482EE544-19AC-427E-BA13-47B0DBE60D2B}" dt="2024-02-05T21:54:05.140" v="3571" actId="164"/>
          <ac:spMkLst>
            <pc:docMk/>
            <pc:sldMk cId="962584998" sldId="294"/>
            <ac:spMk id="47" creationId="{B9AA1437-39D6-EB9C-3B00-54CF81BCB7FD}"/>
          </ac:spMkLst>
        </pc:spChg>
        <pc:spChg chg="mod topLvl">
          <ac:chgData name="Molnar, Ethan (molnarem)" userId="c3c4d959-5156-40da-96eb-94c7cf2c35cd" providerId="ADAL" clId="{482EE544-19AC-427E-BA13-47B0DBE60D2B}" dt="2024-02-05T21:54:05.140" v="3571" actId="164"/>
          <ac:spMkLst>
            <pc:docMk/>
            <pc:sldMk cId="962584998" sldId="294"/>
            <ac:spMk id="48" creationId="{AFFFEAC7-4E74-6B8C-7C88-BC8510F78016}"/>
          </ac:spMkLst>
        </pc:spChg>
        <pc:spChg chg="mod topLvl">
          <ac:chgData name="Molnar, Ethan (molnarem)" userId="c3c4d959-5156-40da-96eb-94c7cf2c35cd" providerId="ADAL" clId="{482EE544-19AC-427E-BA13-47B0DBE60D2B}" dt="2024-02-05T21:54:05.140" v="3571" actId="164"/>
          <ac:spMkLst>
            <pc:docMk/>
            <pc:sldMk cId="962584998" sldId="294"/>
            <ac:spMk id="49" creationId="{1D7C8C5C-C3F5-7DC2-F7C8-8A994264A929}"/>
          </ac:spMkLst>
        </pc:spChg>
        <pc:spChg chg="mod topLvl">
          <ac:chgData name="Molnar, Ethan (molnarem)" userId="c3c4d959-5156-40da-96eb-94c7cf2c35cd" providerId="ADAL" clId="{482EE544-19AC-427E-BA13-47B0DBE60D2B}" dt="2024-02-05T21:52:52.343" v="3565" actId="164"/>
          <ac:spMkLst>
            <pc:docMk/>
            <pc:sldMk cId="962584998" sldId="294"/>
            <ac:spMk id="50" creationId="{E1406780-83B4-67E8-B471-E124903F0361}"/>
          </ac:spMkLst>
        </pc:spChg>
        <pc:spChg chg="mod topLvl">
          <ac:chgData name="Molnar, Ethan (molnarem)" userId="c3c4d959-5156-40da-96eb-94c7cf2c35cd" providerId="ADAL" clId="{482EE544-19AC-427E-BA13-47B0DBE60D2B}" dt="2024-02-05T21:52:52.343" v="3565" actId="164"/>
          <ac:spMkLst>
            <pc:docMk/>
            <pc:sldMk cId="962584998" sldId="294"/>
            <ac:spMk id="51" creationId="{841C3B9F-9EF5-313E-24E3-E1B414176674}"/>
          </ac:spMkLst>
        </pc:spChg>
        <pc:spChg chg="mod topLvl">
          <ac:chgData name="Molnar, Ethan (molnarem)" userId="c3c4d959-5156-40da-96eb-94c7cf2c35cd" providerId="ADAL" clId="{482EE544-19AC-427E-BA13-47B0DBE60D2B}" dt="2024-02-05T21:52:52.343" v="3565" actId="164"/>
          <ac:spMkLst>
            <pc:docMk/>
            <pc:sldMk cId="962584998" sldId="294"/>
            <ac:spMk id="52" creationId="{D4E5C68B-3029-C062-E6A5-CF0124FACC75}"/>
          </ac:spMkLst>
        </pc:spChg>
        <pc:spChg chg="mod topLvl">
          <ac:chgData name="Molnar, Ethan (molnarem)" userId="c3c4d959-5156-40da-96eb-94c7cf2c35cd" providerId="ADAL" clId="{482EE544-19AC-427E-BA13-47B0DBE60D2B}" dt="2024-02-05T21:52:52.343" v="3565" actId="164"/>
          <ac:spMkLst>
            <pc:docMk/>
            <pc:sldMk cId="962584998" sldId="294"/>
            <ac:spMk id="53" creationId="{C1BD635C-0E61-AE76-630D-906112278A63}"/>
          </ac:spMkLst>
        </pc:spChg>
        <pc:spChg chg="mod">
          <ac:chgData name="Molnar, Ethan (molnarem)" userId="c3c4d959-5156-40da-96eb-94c7cf2c35cd" providerId="ADAL" clId="{482EE544-19AC-427E-BA13-47B0DBE60D2B}" dt="2024-02-05T21:53:12.349" v="3567"/>
          <ac:spMkLst>
            <pc:docMk/>
            <pc:sldMk cId="962584998" sldId="294"/>
            <ac:spMk id="56" creationId="{645E6BFB-9CBD-21E2-68F9-EDDFC8FC1F35}"/>
          </ac:spMkLst>
        </pc:spChg>
        <pc:spChg chg="mod">
          <ac:chgData name="Molnar, Ethan (molnarem)" userId="c3c4d959-5156-40da-96eb-94c7cf2c35cd" providerId="ADAL" clId="{482EE544-19AC-427E-BA13-47B0DBE60D2B}" dt="2024-02-05T21:53:12.349" v="3567"/>
          <ac:spMkLst>
            <pc:docMk/>
            <pc:sldMk cId="962584998" sldId="294"/>
            <ac:spMk id="57" creationId="{A3CA1266-ABCC-9A12-8621-6A4F7B8D85B9}"/>
          </ac:spMkLst>
        </pc:spChg>
        <pc:spChg chg="mod">
          <ac:chgData name="Molnar, Ethan (molnarem)" userId="c3c4d959-5156-40da-96eb-94c7cf2c35cd" providerId="ADAL" clId="{482EE544-19AC-427E-BA13-47B0DBE60D2B}" dt="2024-02-05T21:53:12.349" v="3567"/>
          <ac:spMkLst>
            <pc:docMk/>
            <pc:sldMk cId="962584998" sldId="294"/>
            <ac:spMk id="58" creationId="{BD6711C4-3DE1-9C54-4C9C-D5BCD0CAED9A}"/>
          </ac:spMkLst>
        </pc:spChg>
        <pc:spChg chg="mod">
          <ac:chgData name="Molnar, Ethan (molnarem)" userId="c3c4d959-5156-40da-96eb-94c7cf2c35cd" providerId="ADAL" clId="{482EE544-19AC-427E-BA13-47B0DBE60D2B}" dt="2024-02-05T21:53:12.349" v="3567"/>
          <ac:spMkLst>
            <pc:docMk/>
            <pc:sldMk cId="962584998" sldId="294"/>
            <ac:spMk id="59" creationId="{06135D0A-4A50-1D60-8D13-799581D0FF22}"/>
          </ac:spMkLst>
        </pc:spChg>
        <pc:spChg chg="mod">
          <ac:chgData name="Molnar, Ethan (molnarem)" userId="c3c4d959-5156-40da-96eb-94c7cf2c35cd" providerId="ADAL" clId="{482EE544-19AC-427E-BA13-47B0DBE60D2B}" dt="2024-02-05T21:57:23.945" v="3739"/>
          <ac:spMkLst>
            <pc:docMk/>
            <pc:sldMk cId="962584998" sldId="294"/>
            <ac:spMk id="62" creationId="{5D501DD5-81D9-CC01-BD68-478874570519}"/>
          </ac:spMkLst>
        </pc:spChg>
        <pc:spChg chg="mod">
          <ac:chgData name="Molnar, Ethan (molnarem)" userId="c3c4d959-5156-40da-96eb-94c7cf2c35cd" providerId="ADAL" clId="{482EE544-19AC-427E-BA13-47B0DBE60D2B}" dt="2024-02-05T22:06:50.395" v="3892" actId="20577"/>
          <ac:spMkLst>
            <pc:docMk/>
            <pc:sldMk cId="962584998" sldId="294"/>
            <ac:spMk id="63" creationId="{B9AA1437-39D6-EB9C-3B00-54CF81BCB7FD}"/>
          </ac:spMkLst>
        </pc:spChg>
        <pc:spChg chg="mod">
          <ac:chgData name="Molnar, Ethan (molnarem)" userId="c3c4d959-5156-40da-96eb-94c7cf2c35cd" providerId="ADAL" clId="{482EE544-19AC-427E-BA13-47B0DBE60D2B}" dt="2024-02-06T00:25:02.314" v="5564" actId="14100"/>
          <ac:spMkLst>
            <pc:docMk/>
            <pc:sldMk cId="962584998" sldId="294"/>
            <ac:spMk id="64" creationId="{AFFFEAC7-4E74-6B8C-7C88-BC8510F78016}"/>
          </ac:spMkLst>
        </pc:spChg>
        <pc:spChg chg="mod">
          <ac:chgData name="Molnar, Ethan (molnarem)" userId="c3c4d959-5156-40da-96eb-94c7cf2c35cd" providerId="ADAL" clId="{482EE544-19AC-427E-BA13-47B0DBE60D2B}" dt="2024-02-05T21:57:23.945" v="3739"/>
          <ac:spMkLst>
            <pc:docMk/>
            <pc:sldMk cId="962584998" sldId="294"/>
            <ac:spMk id="65" creationId="{1D7C8C5C-C3F5-7DC2-F7C8-8A994264A929}"/>
          </ac:spMkLst>
        </pc:spChg>
        <pc:spChg chg="mod">
          <ac:chgData name="Molnar, Ethan (molnarem)" userId="c3c4d959-5156-40da-96eb-94c7cf2c35cd" providerId="ADAL" clId="{482EE544-19AC-427E-BA13-47B0DBE60D2B}" dt="2024-02-05T21:57:23.945" v="3739"/>
          <ac:spMkLst>
            <pc:docMk/>
            <pc:sldMk cId="962584998" sldId="294"/>
            <ac:spMk id="67" creationId="{E1406780-83B4-67E8-B471-E124903F0361}"/>
          </ac:spMkLst>
        </pc:spChg>
        <pc:spChg chg="mod">
          <ac:chgData name="Molnar, Ethan (molnarem)" userId="c3c4d959-5156-40da-96eb-94c7cf2c35cd" providerId="ADAL" clId="{482EE544-19AC-427E-BA13-47B0DBE60D2B}" dt="2024-02-05T21:57:23.945" v="3739"/>
          <ac:spMkLst>
            <pc:docMk/>
            <pc:sldMk cId="962584998" sldId="294"/>
            <ac:spMk id="68" creationId="{841C3B9F-9EF5-313E-24E3-E1B414176674}"/>
          </ac:spMkLst>
        </pc:spChg>
        <pc:spChg chg="mod">
          <ac:chgData name="Molnar, Ethan (molnarem)" userId="c3c4d959-5156-40da-96eb-94c7cf2c35cd" providerId="ADAL" clId="{482EE544-19AC-427E-BA13-47B0DBE60D2B}" dt="2024-02-05T21:57:23.945" v="3739"/>
          <ac:spMkLst>
            <pc:docMk/>
            <pc:sldMk cId="962584998" sldId="294"/>
            <ac:spMk id="69" creationId="{D4E5C68B-3029-C062-E6A5-CF0124FACC75}"/>
          </ac:spMkLst>
        </pc:spChg>
        <pc:spChg chg="mod">
          <ac:chgData name="Molnar, Ethan (molnarem)" userId="c3c4d959-5156-40da-96eb-94c7cf2c35cd" providerId="ADAL" clId="{482EE544-19AC-427E-BA13-47B0DBE60D2B}" dt="2024-02-05T21:57:23.945" v="3739"/>
          <ac:spMkLst>
            <pc:docMk/>
            <pc:sldMk cId="962584998" sldId="294"/>
            <ac:spMk id="70" creationId="{C1BD635C-0E61-AE76-630D-906112278A63}"/>
          </ac:spMkLst>
        </pc:spChg>
        <pc:spChg chg="mod">
          <ac:chgData name="Molnar, Ethan (molnarem)" userId="c3c4d959-5156-40da-96eb-94c7cf2c35cd" providerId="ADAL" clId="{482EE544-19AC-427E-BA13-47B0DBE60D2B}" dt="2024-02-05T21:57:23.945" v="3739"/>
          <ac:spMkLst>
            <pc:docMk/>
            <pc:sldMk cId="962584998" sldId="294"/>
            <ac:spMk id="72" creationId="{645E6BFB-9CBD-21E2-68F9-EDDFC8FC1F35}"/>
          </ac:spMkLst>
        </pc:spChg>
        <pc:spChg chg="mod">
          <ac:chgData name="Molnar, Ethan (molnarem)" userId="c3c4d959-5156-40da-96eb-94c7cf2c35cd" providerId="ADAL" clId="{482EE544-19AC-427E-BA13-47B0DBE60D2B}" dt="2024-02-05T21:57:23.945" v="3739"/>
          <ac:spMkLst>
            <pc:docMk/>
            <pc:sldMk cId="962584998" sldId="294"/>
            <ac:spMk id="73" creationId="{A3CA1266-ABCC-9A12-8621-6A4F7B8D85B9}"/>
          </ac:spMkLst>
        </pc:spChg>
        <pc:spChg chg="mod">
          <ac:chgData name="Molnar, Ethan (molnarem)" userId="c3c4d959-5156-40da-96eb-94c7cf2c35cd" providerId="ADAL" clId="{482EE544-19AC-427E-BA13-47B0DBE60D2B}" dt="2024-02-05T21:57:23.945" v="3739"/>
          <ac:spMkLst>
            <pc:docMk/>
            <pc:sldMk cId="962584998" sldId="294"/>
            <ac:spMk id="74" creationId="{BD6711C4-3DE1-9C54-4C9C-D5BCD0CAED9A}"/>
          </ac:spMkLst>
        </pc:spChg>
        <pc:spChg chg="mod">
          <ac:chgData name="Molnar, Ethan (molnarem)" userId="c3c4d959-5156-40da-96eb-94c7cf2c35cd" providerId="ADAL" clId="{482EE544-19AC-427E-BA13-47B0DBE60D2B}" dt="2024-02-05T21:57:23.945" v="3739"/>
          <ac:spMkLst>
            <pc:docMk/>
            <pc:sldMk cId="962584998" sldId="294"/>
            <ac:spMk id="75" creationId="{06135D0A-4A50-1D60-8D13-799581D0FF22}"/>
          </ac:spMkLst>
        </pc:spChg>
        <pc:spChg chg="add mod">
          <ac:chgData name="Molnar, Ethan (molnarem)" userId="c3c4d959-5156-40da-96eb-94c7cf2c35cd" providerId="ADAL" clId="{482EE544-19AC-427E-BA13-47B0DBE60D2B}" dt="2024-02-06T00:37:25.909" v="5656" actId="164"/>
          <ac:spMkLst>
            <pc:docMk/>
            <pc:sldMk cId="962584998" sldId="294"/>
            <ac:spMk id="77" creationId="{0E2A2FFB-8B81-1B41-46C0-E374ABE8286A}"/>
          </ac:spMkLst>
        </pc:spChg>
        <pc:grpChg chg="add mod">
          <ac:chgData name="Molnar, Ethan (molnarem)" userId="c3c4d959-5156-40da-96eb-94c7cf2c35cd" providerId="ADAL" clId="{482EE544-19AC-427E-BA13-47B0DBE60D2B}" dt="2024-02-06T00:37:25.909" v="5656" actId="164"/>
          <ac:grpSpMkLst>
            <pc:docMk/>
            <pc:sldMk cId="962584998" sldId="294"/>
            <ac:grpSpMk id="6" creationId="{8A01820E-A364-0F0D-45B4-8BBE6D61D7C1}"/>
          </ac:grpSpMkLst>
        </pc:grpChg>
        <pc:grpChg chg="mod">
          <ac:chgData name="Molnar, Ethan (molnarem)" userId="c3c4d959-5156-40da-96eb-94c7cf2c35cd" providerId="ADAL" clId="{482EE544-19AC-427E-BA13-47B0DBE60D2B}" dt="2024-02-05T21:49:37.188" v="3527" actId="18245"/>
          <ac:grpSpMkLst>
            <pc:docMk/>
            <pc:sldMk cId="962584998" sldId="294"/>
            <ac:grpSpMk id="6" creationId="{FF2F4633-02A7-CD93-566D-9730472EE934}"/>
          </ac:grpSpMkLst>
        </pc:grpChg>
        <pc:grpChg chg="mod">
          <ac:chgData name="Molnar, Ethan (molnarem)" userId="c3c4d959-5156-40da-96eb-94c7cf2c35cd" providerId="ADAL" clId="{482EE544-19AC-427E-BA13-47B0DBE60D2B}" dt="2024-02-05T21:49:49.562" v="3533" actId="18245"/>
          <ac:grpSpMkLst>
            <pc:docMk/>
            <pc:sldMk cId="962584998" sldId="294"/>
            <ac:grpSpMk id="18" creationId="{DA089EE6-8633-4724-70BD-52B57B8B35E4}"/>
          </ac:grpSpMkLst>
        </pc:grpChg>
        <pc:grpChg chg="mod">
          <ac:chgData name="Molnar, Ethan (molnarem)" userId="c3c4d959-5156-40da-96eb-94c7cf2c35cd" providerId="ADAL" clId="{482EE544-19AC-427E-BA13-47B0DBE60D2B}" dt="2024-02-05T21:50:27.156" v="3546" actId="18245"/>
          <ac:grpSpMkLst>
            <pc:docMk/>
            <pc:sldMk cId="962584998" sldId="294"/>
            <ac:grpSpMk id="27" creationId="{84D42C53-E1E4-FB28-45C1-F57C6B088316}"/>
          </ac:grpSpMkLst>
        </pc:grpChg>
        <pc:grpChg chg="mod">
          <ac:chgData name="Molnar, Ethan (molnarem)" userId="c3c4d959-5156-40da-96eb-94c7cf2c35cd" providerId="ADAL" clId="{482EE544-19AC-427E-BA13-47B0DBE60D2B}" dt="2024-02-05T21:50:52.850" v="3556" actId="18245"/>
          <ac:grpSpMkLst>
            <pc:docMk/>
            <pc:sldMk cId="962584998" sldId="294"/>
            <ac:grpSpMk id="36" creationId="{DAAE5EE2-B7DA-39AC-385D-F561252D795D}"/>
          </ac:grpSpMkLst>
        </pc:grpChg>
        <pc:grpChg chg="del mod">
          <ac:chgData name="Molnar, Ethan (molnarem)" userId="c3c4d959-5156-40da-96eb-94c7cf2c35cd" providerId="ADAL" clId="{482EE544-19AC-427E-BA13-47B0DBE60D2B}" dt="2024-02-05T21:52:34.361" v="3564" actId="165"/>
          <ac:grpSpMkLst>
            <pc:docMk/>
            <pc:sldMk cId="962584998" sldId="294"/>
            <ac:grpSpMk id="45" creationId="{5B115864-612A-2FE0-4A22-5BDBF8625280}"/>
          </ac:grpSpMkLst>
        </pc:grpChg>
        <pc:grpChg chg="add del mod">
          <ac:chgData name="Molnar, Ethan (molnarem)" userId="c3c4d959-5156-40da-96eb-94c7cf2c35cd" providerId="ADAL" clId="{482EE544-19AC-427E-BA13-47B0DBE60D2B}" dt="2024-02-05T21:54:07.836" v="3572" actId="21"/>
          <ac:grpSpMkLst>
            <pc:docMk/>
            <pc:sldMk cId="962584998" sldId="294"/>
            <ac:grpSpMk id="54" creationId="{3A92EA75-F973-6269-9871-F988A30DFC48}"/>
          </ac:grpSpMkLst>
        </pc:grpChg>
        <pc:grpChg chg="add del mod">
          <ac:chgData name="Molnar, Ethan (molnarem)" userId="c3c4d959-5156-40da-96eb-94c7cf2c35cd" providerId="ADAL" clId="{482EE544-19AC-427E-BA13-47B0DBE60D2B}" dt="2024-02-05T21:54:07.836" v="3572" actId="21"/>
          <ac:grpSpMkLst>
            <pc:docMk/>
            <pc:sldMk cId="962584998" sldId="294"/>
            <ac:grpSpMk id="55" creationId="{F893F469-1281-068C-4FD7-E5806FD71097}"/>
          </ac:grpSpMkLst>
        </pc:grpChg>
        <pc:grpChg chg="add del mod">
          <ac:chgData name="Molnar, Ethan (molnarem)" userId="c3c4d959-5156-40da-96eb-94c7cf2c35cd" providerId="ADAL" clId="{482EE544-19AC-427E-BA13-47B0DBE60D2B}" dt="2024-02-05T21:54:07.836" v="3572" actId="21"/>
          <ac:grpSpMkLst>
            <pc:docMk/>
            <pc:sldMk cId="962584998" sldId="294"/>
            <ac:grpSpMk id="60" creationId="{15F3BD8F-59DA-AAFB-1004-9182438242FB}"/>
          </ac:grpSpMkLst>
        </pc:grpChg>
        <pc:grpChg chg="add mod">
          <ac:chgData name="Molnar, Ethan (molnarem)" userId="c3c4d959-5156-40da-96eb-94c7cf2c35cd" providerId="ADAL" clId="{482EE544-19AC-427E-BA13-47B0DBE60D2B}" dt="2024-02-05T21:57:52.850" v="3742" actId="164"/>
          <ac:grpSpMkLst>
            <pc:docMk/>
            <pc:sldMk cId="962584998" sldId="294"/>
            <ac:grpSpMk id="61" creationId="{15F3BD8F-59DA-AAFB-1004-9182438242FB}"/>
          </ac:grpSpMkLst>
        </pc:grpChg>
        <pc:grpChg chg="add mod">
          <ac:chgData name="Molnar, Ethan (molnarem)" userId="c3c4d959-5156-40da-96eb-94c7cf2c35cd" providerId="ADAL" clId="{482EE544-19AC-427E-BA13-47B0DBE60D2B}" dt="2024-02-05T21:57:52.850" v="3742" actId="164"/>
          <ac:grpSpMkLst>
            <pc:docMk/>
            <pc:sldMk cId="962584998" sldId="294"/>
            <ac:grpSpMk id="66" creationId="{3A92EA75-F973-6269-9871-F988A30DFC48}"/>
          </ac:grpSpMkLst>
        </pc:grpChg>
        <pc:grpChg chg="add mod">
          <ac:chgData name="Molnar, Ethan (molnarem)" userId="c3c4d959-5156-40da-96eb-94c7cf2c35cd" providerId="ADAL" clId="{482EE544-19AC-427E-BA13-47B0DBE60D2B}" dt="2024-02-05T21:57:52.850" v="3742" actId="164"/>
          <ac:grpSpMkLst>
            <pc:docMk/>
            <pc:sldMk cId="962584998" sldId="294"/>
            <ac:grpSpMk id="71" creationId="{F893F469-1281-068C-4FD7-E5806FD71097}"/>
          </ac:grpSpMkLst>
        </pc:grpChg>
        <pc:grpChg chg="add mod">
          <ac:chgData name="Molnar, Ethan (molnarem)" userId="c3c4d959-5156-40da-96eb-94c7cf2c35cd" providerId="ADAL" clId="{482EE544-19AC-427E-BA13-47B0DBE60D2B}" dt="2024-02-06T00:25:02.542" v="5565" actId="14100"/>
          <ac:grpSpMkLst>
            <pc:docMk/>
            <pc:sldMk cId="962584998" sldId="294"/>
            <ac:grpSpMk id="76" creationId="{3BBD34F4-93B8-F644-6CB9-B015FAB0584B}"/>
          </ac:grpSpMkLst>
        </pc:grpChg>
        <pc:graphicFrameChg chg="add mod modGraphic">
          <ac:chgData name="Molnar, Ethan (molnarem)" userId="c3c4d959-5156-40da-96eb-94c7cf2c35cd" providerId="ADAL" clId="{482EE544-19AC-427E-BA13-47B0DBE60D2B}" dt="2024-02-05T23:00:11.208" v="4596" actId="1035"/>
          <ac:graphicFrameMkLst>
            <pc:docMk/>
            <pc:sldMk cId="962584998" sldId="294"/>
            <ac:graphicFrameMk id="2" creationId="{493C3216-B2B4-5D79-4437-683BBF8CCF14}"/>
          </ac:graphicFrameMkLst>
        </pc:graphicFrameChg>
        <pc:graphicFrameChg chg="add del modGraphic">
          <ac:chgData name="Molnar, Ethan (molnarem)" userId="c3c4d959-5156-40da-96eb-94c7cf2c35cd" providerId="ADAL" clId="{482EE544-19AC-427E-BA13-47B0DBE60D2B}" dt="2024-02-05T21:35:26.928" v="3362" actId="1032"/>
          <ac:graphicFrameMkLst>
            <pc:docMk/>
            <pc:sldMk cId="962584998" sldId="294"/>
            <ac:graphicFrameMk id="2" creationId="{C1EB9AB7-79FB-D96E-756D-118058675BE3}"/>
          </ac:graphicFrameMkLst>
        </pc:graphicFrameChg>
        <pc:graphicFrameChg chg="add del mod">
          <ac:chgData name="Molnar, Ethan (molnarem)" userId="c3c4d959-5156-40da-96eb-94c7cf2c35cd" providerId="ADAL" clId="{482EE544-19AC-427E-BA13-47B0DBE60D2B}" dt="2024-02-05T21:52:12.851" v="3561" actId="18245"/>
          <ac:graphicFrameMkLst>
            <pc:docMk/>
            <pc:sldMk cId="962584998" sldId="294"/>
            <ac:graphicFrameMk id="3" creationId="{B2AA67BA-97B5-D24D-80F7-4CE58420B53E}"/>
          </ac:graphicFrameMkLst>
        </pc:graphicFrameChg>
      </pc:sldChg>
      <pc:sldChg chg="addSp delSp modSp add del mod modClrScheme addAnim delAnim modAnim chgLayout">
        <pc:chgData name="Molnar, Ethan (molnarem)" userId="c3c4d959-5156-40da-96eb-94c7cf2c35cd" providerId="ADAL" clId="{482EE544-19AC-427E-BA13-47B0DBE60D2B}" dt="2024-02-05T05:02:55.629" v="3288" actId="47"/>
        <pc:sldMkLst>
          <pc:docMk/>
          <pc:sldMk cId="1982043999" sldId="294"/>
        </pc:sldMkLst>
        <pc:spChg chg="add del mod ord">
          <ac:chgData name="Molnar, Ethan (molnarem)" userId="c3c4d959-5156-40da-96eb-94c7cf2c35cd" providerId="ADAL" clId="{482EE544-19AC-427E-BA13-47B0DBE60D2B}" dt="2024-02-05T04:58:06.150" v="3232" actId="700"/>
          <ac:spMkLst>
            <pc:docMk/>
            <pc:sldMk cId="1982043999" sldId="294"/>
            <ac:spMk id="3" creationId="{7014383D-7200-E108-262A-85779A73390A}"/>
          </ac:spMkLst>
        </pc:spChg>
        <pc:spChg chg="mod ord">
          <ac:chgData name="Molnar, Ethan (molnarem)" userId="c3c4d959-5156-40da-96eb-94c7cf2c35cd" providerId="ADAL" clId="{482EE544-19AC-427E-BA13-47B0DBE60D2B}" dt="2024-02-05T04:58:06.150" v="3232" actId="700"/>
          <ac:spMkLst>
            <pc:docMk/>
            <pc:sldMk cId="1982043999" sldId="294"/>
            <ac:spMk id="4" creationId="{AFB7A08F-A64F-DCF0-655D-D8D57CA40004}"/>
          </ac:spMkLst>
        </pc:spChg>
        <pc:spChg chg="mod ord">
          <ac:chgData name="Molnar, Ethan (molnarem)" userId="c3c4d959-5156-40da-96eb-94c7cf2c35cd" providerId="ADAL" clId="{482EE544-19AC-427E-BA13-47B0DBE60D2B}" dt="2024-02-05T04:58:06.150" v="3232" actId="700"/>
          <ac:spMkLst>
            <pc:docMk/>
            <pc:sldMk cId="1982043999" sldId="294"/>
            <ac:spMk id="5" creationId="{10E1F806-CD95-122D-4F99-8B1F6D82ED44}"/>
          </ac:spMkLst>
        </pc:spChg>
        <pc:spChg chg="mod ord">
          <ac:chgData name="Molnar, Ethan (molnarem)" userId="c3c4d959-5156-40da-96eb-94c7cf2c35cd" providerId="ADAL" clId="{482EE544-19AC-427E-BA13-47B0DBE60D2B}" dt="2024-02-05T04:58:06.150" v="3232" actId="700"/>
          <ac:spMkLst>
            <pc:docMk/>
            <pc:sldMk cId="1982043999" sldId="294"/>
            <ac:spMk id="7" creationId="{471BA8EB-E9CF-BBA6-4C4E-F7523BD940DA}"/>
          </ac:spMkLst>
        </pc:spChg>
        <pc:spChg chg="mod">
          <ac:chgData name="Molnar, Ethan (molnarem)" userId="c3c4d959-5156-40da-96eb-94c7cf2c35cd" providerId="ADAL" clId="{482EE544-19AC-427E-BA13-47B0DBE60D2B}" dt="2024-02-05T04:58:16.044" v="3234" actId="165"/>
          <ac:spMkLst>
            <pc:docMk/>
            <pc:sldMk cId="1982043999" sldId="294"/>
            <ac:spMk id="194" creationId="{12E575C9-6004-5994-F9DB-40F1EBE90591}"/>
          </ac:spMkLst>
        </pc:spChg>
        <pc:spChg chg="mod">
          <ac:chgData name="Molnar, Ethan (molnarem)" userId="c3c4d959-5156-40da-96eb-94c7cf2c35cd" providerId="ADAL" clId="{482EE544-19AC-427E-BA13-47B0DBE60D2B}" dt="2024-02-05T04:58:16.044" v="3234" actId="165"/>
          <ac:spMkLst>
            <pc:docMk/>
            <pc:sldMk cId="1982043999" sldId="294"/>
            <ac:spMk id="195" creationId="{5E15CBCA-BBEC-A593-1CA9-F3318B84F1AF}"/>
          </ac:spMkLst>
        </pc:spChg>
        <pc:spChg chg="mod">
          <ac:chgData name="Molnar, Ethan (molnarem)" userId="c3c4d959-5156-40da-96eb-94c7cf2c35cd" providerId="ADAL" clId="{482EE544-19AC-427E-BA13-47B0DBE60D2B}" dt="2024-02-05T04:58:16.044" v="3234" actId="165"/>
          <ac:spMkLst>
            <pc:docMk/>
            <pc:sldMk cId="1982043999" sldId="294"/>
            <ac:spMk id="196" creationId="{C78F9F2E-E385-D47B-1FA9-248EB85A7CCA}"/>
          </ac:spMkLst>
        </pc:spChg>
        <pc:spChg chg="mod">
          <ac:chgData name="Molnar, Ethan (molnarem)" userId="c3c4d959-5156-40da-96eb-94c7cf2c35cd" providerId="ADAL" clId="{482EE544-19AC-427E-BA13-47B0DBE60D2B}" dt="2024-02-05T04:58:16.044" v="3234" actId="165"/>
          <ac:spMkLst>
            <pc:docMk/>
            <pc:sldMk cId="1982043999" sldId="294"/>
            <ac:spMk id="197" creationId="{F46DBCDF-6956-C51A-EC01-B9BA310DF778}"/>
          </ac:spMkLst>
        </pc:spChg>
        <pc:spChg chg="mod">
          <ac:chgData name="Molnar, Ethan (molnarem)" userId="c3c4d959-5156-40da-96eb-94c7cf2c35cd" providerId="ADAL" clId="{482EE544-19AC-427E-BA13-47B0DBE60D2B}" dt="2024-02-05T04:58:16.044" v="3234" actId="165"/>
          <ac:spMkLst>
            <pc:docMk/>
            <pc:sldMk cId="1982043999" sldId="294"/>
            <ac:spMk id="198" creationId="{EC8F8CBF-AF8A-CE3B-DBA1-8F01E8407FF2}"/>
          </ac:spMkLst>
        </pc:spChg>
        <pc:spChg chg="mod">
          <ac:chgData name="Molnar, Ethan (molnarem)" userId="c3c4d959-5156-40da-96eb-94c7cf2c35cd" providerId="ADAL" clId="{482EE544-19AC-427E-BA13-47B0DBE60D2B}" dt="2024-02-05T04:58:16.044" v="3234" actId="165"/>
          <ac:spMkLst>
            <pc:docMk/>
            <pc:sldMk cId="1982043999" sldId="294"/>
            <ac:spMk id="199" creationId="{14A1B023-920F-5315-8AA8-EC8E2F242588}"/>
          </ac:spMkLst>
        </pc:spChg>
        <pc:spChg chg="mod">
          <ac:chgData name="Molnar, Ethan (molnarem)" userId="c3c4d959-5156-40da-96eb-94c7cf2c35cd" providerId="ADAL" clId="{482EE544-19AC-427E-BA13-47B0DBE60D2B}" dt="2024-02-05T04:58:16.044" v="3234" actId="165"/>
          <ac:spMkLst>
            <pc:docMk/>
            <pc:sldMk cId="1982043999" sldId="294"/>
            <ac:spMk id="200" creationId="{8B8AD1B7-0DD2-3B37-8591-1D6633FDCEED}"/>
          </ac:spMkLst>
        </pc:spChg>
        <pc:spChg chg="mod">
          <ac:chgData name="Molnar, Ethan (molnarem)" userId="c3c4d959-5156-40da-96eb-94c7cf2c35cd" providerId="ADAL" clId="{482EE544-19AC-427E-BA13-47B0DBE60D2B}" dt="2024-02-05T04:58:16.044" v="3234" actId="165"/>
          <ac:spMkLst>
            <pc:docMk/>
            <pc:sldMk cId="1982043999" sldId="294"/>
            <ac:spMk id="217" creationId="{43E59789-3DFC-74B1-9F44-73CC3A7EAF35}"/>
          </ac:spMkLst>
        </pc:spChg>
        <pc:spChg chg="mod">
          <ac:chgData name="Molnar, Ethan (molnarem)" userId="c3c4d959-5156-40da-96eb-94c7cf2c35cd" providerId="ADAL" clId="{482EE544-19AC-427E-BA13-47B0DBE60D2B}" dt="2024-02-05T04:58:16.044" v="3234" actId="165"/>
          <ac:spMkLst>
            <pc:docMk/>
            <pc:sldMk cId="1982043999" sldId="294"/>
            <ac:spMk id="218" creationId="{8A6DDB7F-CB4E-369F-BFCF-AD8E0D28834C}"/>
          </ac:spMkLst>
        </pc:spChg>
        <pc:spChg chg="mod">
          <ac:chgData name="Molnar, Ethan (molnarem)" userId="c3c4d959-5156-40da-96eb-94c7cf2c35cd" providerId="ADAL" clId="{482EE544-19AC-427E-BA13-47B0DBE60D2B}" dt="2024-02-05T04:58:16.044" v="3234" actId="165"/>
          <ac:spMkLst>
            <pc:docMk/>
            <pc:sldMk cId="1982043999" sldId="294"/>
            <ac:spMk id="219" creationId="{A83998B5-9940-15D1-D1A2-AA500E2FA146}"/>
          </ac:spMkLst>
        </pc:spChg>
        <pc:spChg chg="mod">
          <ac:chgData name="Molnar, Ethan (molnarem)" userId="c3c4d959-5156-40da-96eb-94c7cf2c35cd" providerId="ADAL" clId="{482EE544-19AC-427E-BA13-47B0DBE60D2B}" dt="2024-02-05T04:58:16.044" v="3234" actId="165"/>
          <ac:spMkLst>
            <pc:docMk/>
            <pc:sldMk cId="1982043999" sldId="294"/>
            <ac:spMk id="220" creationId="{F21715C4-117D-8D68-3FD0-77559C3E13F8}"/>
          </ac:spMkLst>
        </pc:spChg>
        <pc:spChg chg="mod">
          <ac:chgData name="Molnar, Ethan (molnarem)" userId="c3c4d959-5156-40da-96eb-94c7cf2c35cd" providerId="ADAL" clId="{482EE544-19AC-427E-BA13-47B0DBE60D2B}" dt="2024-02-05T04:58:16.044" v="3234" actId="165"/>
          <ac:spMkLst>
            <pc:docMk/>
            <pc:sldMk cId="1982043999" sldId="294"/>
            <ac:spMk id="226" creationId="{7B51C446-5106-F487-DD45-7A7CB167EC50}"/>
          </ac:spMkLst>
        </pc:spChg>
        <pc:spChg chg="mod">
          <ac:chgData name="Molnar, Ethan (molnarem)" userId="c3c4d959-5156-40da-96eb-94c7cf2c35cd" providerId="ADAL" clId="{482EE544-19AC-427E-BA13-47B0DBE60D2B}" dt="2024-02-05T04:58:16.044" v="3234" actId="165"/>
          <ac:spMkLst>
            <pc:docMk/>
            <pc:sldMk cId="1982043999" sldId="294"/>
            <ac:spMk id="227" creationId="{88B75871-54C5-4D66-9C31-2FD5FD6854BB}"/>
          </ac:spMkLst>
        </pc:spChg>
        <pc:spChg chg="mod">
          <ac:chgData name="Molnar, Ethan (molnarem)" userId="c3c4d959-5156-40da-96eb-94c7cf2c35cd" providerId="ADAL" clId="{482EE544-19AC-427E-BA13-47B0DBE60D2B}" dt="2024-02-05T04:58:16.044" v="3234" actId="165"/>
          <ac:spMkLst>
            <pc:docMk/>
            <pc:sldMk cId="1982043999" sldId="294"/>
            <ac:spMk id="228" creationId="{4400BD0B-9E1E-EEDF-B975-9616BD49A15F}"/>
          </ac:spMkLst>
        </pc:spChg>
        <pc:spChg chg="mod">
          <ac:chgData name="Molnar, Ethan (molnarem)" userId="c3c4d959-5156-40da-96eb-94c7cf2c35cd" providerId="ADAL" clId="{482EE544-19AC-427E-BA13-47B0DBE60D2B}" dt="2024-02-05T04:58:16.044" v="3234" actId="165"/>
          <ac:spMkLst>
            <pc:docMk/>
            <pc:sldMk cId="1982043999" sldId="294"/>
            <ac:spMk id="230" creationId="{A224ABAE-3687-6FEE-791E-A1575EABBE05}"/>
          </ac:spMkLst>
        </pc:spChg>
        <pc:spChg chg="mod">
          <ac:chgData name="Molnar, Ethan (molnarem)" userId="c3c4d959-5156-40da-96eb-94c7cf2c35cd" providerId="ADAL" clId="{482EE544-19AC-427E-BA13-47B0DBE60D2B}" dt="2024-02-05T04:58:16.044" v="3234" actId="165"/>
          <ac:spMkLst>
            <pc:docMk/>
            <pc:sldMk cId="1982043999" sldId="294"/>
            <ac:spMk id="231" creationId="{8EE0477D-2BB4-F81C-5DD1-CFB8FDF1AE8D}"/>
          </ac:spMkLst>
        </pc:spChg>
        <pc:grpChg chg="add del mod">
          <ac:chgData name="Molnar, Ethan (molnarem)" userId="c3c4d959-5156-40da-96eb-94c7cf2c35cd" providerId="ADAL" clId="{482EE544-19AC-427E-BA13-47B0DBE60D2B}" dt="2024-02-05T04:58:29.795" v="3242" actId="21"/>
          <ac:grpSpMkLst>
            <pc:docMk/>
            <pc:sldMk cId="1982043999" sldId="294"/>
            <ac:grpSpMk id="6" creationId="{C406A5A9-9379-44E0-F0E4-37892BB59136}"/>
          </ac:grpSpMkLst>
        </pc:grpChg>
        <pc:grpChg chg="del">
          <ac:chgData name="Molnar, Ethan (molnarem)" userId="c3c4d959-5156-40da-96eb-94c7cf2c35cd" providerId="ADAL" clId="{482EE544-19AC-427E-BA13-47B0DBE60D2B}" dt="2024-02-05T04:58:01.410" v="3230" actId="478"/>
          <ac:grpSpMkLst>
            <pc:docMk/>
            <pc:sldMk cId="1982043999" sldId="294"/>
            <ac:grpSpMk id="13" creationId="{A2853546-C6B2-79A3-EEAC-7873B2DB2A7F}"/>
          </ac:grpSpMkLst>
        </pc:grpChg>
        <pc:grpChg chg="del mod topLvl">
          <ac:chgData name="Molnar, Ethan (molnarem)" userId="c3c4d959-5156-40da-96eb-94c7cf2c35cd" providerId="ADAL" clId="{482EE544-19AC-427E-BA13-47B0DBE60D2B}" dt="2024-02-05T04:58:19.372" v="3237" actId="478"/>
          <ac:grpSpMkLst>
            <pc:docMk/>
            <pc:sldMk cId="1982043999" sldId="294"/>
            <ac:grpSpMk id="201" creationId="{3900BE61-FF9B-7293-262A-05CAA3E36E56}"/>
          </ac:grpSpMkLst>
        </pc:grpChg>
        <pc:grpChg chg="mod topLvl">
          <ac:chgData name="Molnar, Ethan (molnarem)" userId="c3c4d959-5156-40da-96eb-94c7cf2c35cd" providerId="ADAL" clId="{482EE544-19AC-427E-BA13-47B0DBE60D2B}" dt="2024-02-05T04:58:28.450" v="3241" actId="164"/>
          <ac:grpSpMkLst>
            <pc:docMk/>
            <pc:sldMk cId="1982043999" sldId="294"/>
            <ac:grpSpMk id="202" creationId="{1AF15FF4-4B4F-5740-27B6-F5B3B3A4C014}"/>
          </ac:grpSpMkLst>
        </pc:grpChg>
        <pc:grpChg chg="del mod topLvl">
          <ac:chgData name="Molnar, Ethan (molnarem)" userId="c3c4d959-5156-40da-96eb-94c7cf2c35cd" providerId="ADAL" clId="{482EE544-19AC-427E-BA13-47B0DBE60D2B}" dt="2024-02-05T04:58:17.850" v="3235" actId="478"/>
          <ac:grpSpMkLst>
            <pc:docMk/>
            <pc:sldMk cId="1982043999" sldId="294"/>
            <ac:grpSpMk id="216" creationId="{342A13F9-BEDE-C649-DEC3-E94A0B412B52}"/>
          </ac:grpSpMkLst>
        </pc:grpChg>
        <pc:grpChg chg="mod topLvl">
          <ac:chgData name="Molnar, Ethan (molnarem)" userId="c3c4d959-5156-40da-96eb-94c7cf2c35cd" providerId="ADAL" clId="{482EE544-19AC-427E-BA13-47B0DBE60D2B}" dt="2024-02-05T04:58:28.450" v="3241" actId="164"/>
          <ac:grpSpMkLst>
            <pc:docMk/>
            <pc:sldMk cId="1982043999" sldId="294"/>
            <ac:grpSpMk id="225" creationId="{5840EA75-59D9-C81E-61E0-F06DF484945B}"/>
          </ac:grpSpMkLst>
        </pc:grpChg>
        <pc:grpChg chg="mod topLvl">
          <ac:chgData name="Molnar, Ethan (molnarem)" userId="c3c4d959-5156-40da-96eb-94c7cf2c35cd" providerId="ADAL" clId="{482EE544-19AC-427E-BA13-47B0DBE60D2B}" dt="2024-02-05T04:58:28.450" v="3241" actId="164"/>
          <ac:grpSpMkLst>
            <pc:docMk/>
            <pc:sldMk cId="1982043999" sldId="294"/>
            <ac:grpSpMk id="229" creationId="{8E2CC393-14B5-DC39-0EB4-C220342A2978}"/>
          </ac:grpSpMkLst>
        </pc:grpChg>
        <pc:grpChg chg="del mod">
          <ac:chgData name="Molnar, Ethan (molnarem)" userId="c3c4d959-5156-40da-96eb-94c7cf2c35cd" providerId="ADAL" clId="{482EE544-19AC-427E-BA13-47B0DBE60D2B}" dt="2024-02-05T04:58:16.044" v="3234" actId="165"/>
          <ac:grpSpMkLst>
            <pc:docMk/>
            <pc:sldMk cId="1982043999" sldId="294"/>
            <ac:grpSpMk id="233" creationId="{1D69AA8F-9CCC-F0B5-4377-01D9F436DFCC}"/>
          </ac:grpSpMkLst>
        </pc:grpChg>
        <pc:grpChg chg="add del">
          <ac:chgData name="Molnar, Ethan (molnarem)" userId="c3c4d959-5156-40da-96eb-94c7cf2c35cd" providerId="ADAL" clId="{482EE544-19AC-427E-BA13-47B0DBE60D2B}" dt="2024-02-05T04:58:25.521" v="3240" actId="478"/>
          <ac:grpSpMkLst>
            <pc:docMk/>
            <pc:sldMk cId="1982043999" sldId="294"/>
            <ac:grpSpMk id="290" creationId="{53D45626-4981-8AAC-8ABA-25A5C73A40BE}"/>
          </ac:grpSpMkLst>
        </pc:grpChg>
        <pc:grpChg chg="mod">
          <ac:chgData name="Molnar, Ethan (molnarem)" userId="c3c4d959-5156-40da-96eb-94c7cf2c35cd" providerId="ADAL" clId="{482EE544-19AC-427E-BA13-47B0DBE60D2B}" dt="2024-02-05T04:58:28.450" v="3241" actId="164"/>
          <ac:grpSpMkLst>
            <pc:docMk/>
            <pc:sldMk cId="1982043999" sldId="294"/>
            <ac:grpSpMk id="345" creationId="{129E0BA6-D313-90CA-E14B-877574F1ECD2}"/>
          </ac:grpSpMkLst>
        </pc:grpChg>
        <pc:grpChg chg="mod">
          <ac:chgData name="Molnar, Ethan (molnarem)" userId="c3c4d959-5156-40da-96eb-94c7cf2c35cd" providerId="ADAL" clId="{482EE544-19AC-427E-BA13-47B0DBE60D2B}" dt="2024-02-05T04:58:28.450" v="3241" actId="164"/>
          <ac:grpSpMkLst>
            <pc:docMk/>
            <pc:sldMk cId="1982043999" sldId="294"/>
            <ac:grpSpMk id="348" creationId="{B37E24B7-1EBF-24EE-738C-3C56B30655B8}"/>
          </ac:grpSpMkLst>
        </pc:grpChg>
        <pc:grpChg chg="del">
          <ac:chgData name="Molnar, Ethan (molnarem)" userId="c3c4d959-5156-40da-96eb-94c7cf2c35cd" providerId="ADAL" clId="{482EE544-19AC-427E-BA13-47B0DBE60D2B}" dt="2024-02-05T04:58:18.410" v="3236" actId="478"/>
          <ac:grpSpMkLst>
            <pc:docMk/>
            <pc:sldMk cId="1982043999" sldId="294"/>
            <ac:grpSpMk id="410" creationId="{B161F588-26B8-A0CC-566F-BACF2A31B723}"/>
          </ac:grpSpMkLst>
        </pc:grpChg>
        <pc:cxnChg chg="mod">
          <ac:chgData name="Molnar, Ethan (molnarem)" userId="c3c4d959-5156-40da-96eb-94c7cf2c35cd" providerId="ADAL" clId="{482EE544-19AC-427E-BA13-47B0DBE60D2B}" dt="2024-02-05T04:58:29.795" v="3242" actId="21"/>
          <ac:cxnSpMkLst>
            <pc:docMk/>
            <pc:sldMk cId="1982043999" sldId="294"/>
            <ac:cxnSpMk id="321" creationId="{8C71C974-ED36-0365-65CB-C5E767755044}"/>
          </ac:cxnSpMkLst>
        </pc:cxnChg>
        <pc:cxnChg chg="mod">
          <ac:chgData name="Molnar, Ethan (molnarem)" userId="c3c4d959-5156-40da-96eb-94c7cf2c35cd" providerId="ADAL" clId="{482EE544-19AC-427E-BA13-47B0DBE60D2B}" dt="2024-02-05T04:58:29.795" v="3242" actId="21"/>
          <ac:cxnSpMkLst>
            <pc:docMk/>
            <pc:sldMk cId="1982043999" sldId="294"/>
            <ac:cxnSpMk id="322" creationId="{344DB67C-FB7A-EDD6-64D9-03B853FB5ABA}"/>
          </ac:cxnSpMkLst>
        </pc:cxnChg>
        <pc:cxnChg chg="mod">
          <ac:chgData name="Molnar, Ethan (molnarem)" userId="c3c4d959-5156-40da-96eb-94c7cf2c35cd" providerId="ADAL" clId="{482EE544-19AC-427E-BA13-47B0DBE60D2B}" dt="2024-02-05T04:58:29.795" v="3242" actId="21"/>
          <ac:cxnSpMkLst>
            <pc:docMk/>
            <pc:sldMk cId="1982043999" sldId="294"/>
            <ac:cxnSpMk id="328" creationId="{AA09E57A-BB4D-A813-1C2D-F7AD1C6D5EE8}"/>
          </ac:cxnSpMkLst>
        </pc:cxnChg>
        <pc:cxnChg chg="mod">
          <ac:chgData name="Molnar, Ethan (molnarem)" userId="c3c4d959-5156-40da-96eb-94c7cf2c35cd" providerId="ADAL" clId="{482EE544-19AC-427E-BA13-47B0DBE60D2B}" dt="2024-02-05T04:58:29.795" v="3242" actId="21"/>
          <ac:cxnSpMkLst>
            <pc:docMk/>
            <pc:sldMk cId="1982043999" sldId="294"/>
            <ac:cxnSpMk id="329" creationId="{F3D446DD-2CCC-D21F-A436-89739DBB001D}"/>
          </ac:cxnSpMkLst>
        </pc:cxnChg>
        <pc:cxnChg chg="mod">
          <ac:chgData name="Molnar, Ethan (molnarem)" userId="c3c4d959-5156-40da-96eb-94c7cf2c35cd" providerId="ADAL" clId="{482EE544-19AC-427E-BA13-47B0DBE60D2B}" dt="2024-02-05T04:58:29.795" v="3242" actId="21"/>
          <ac:cxnSpMkLst>
            <pc:docMk/>
            <pc:sldMk cId="1982043999" sldId="294"/>
            <ac:cxnSpMk id="331" creationId="{FB62ACBF-3549-4CB3-18DF-1DD4E11C0E41}"/>
          </ac:cxnSpMkLst>
        </pc:cxnChg>
        <pc:cxnChg chg="mod">
          <ac:chgData name="Molnar, Ethan (molnarem)" userId="c3c4d959-5156-40da-96eb-94c7cf2c35cd" providerId="ADAL" clId="{482EE544-19AC-427E-BA13-47B0DBE60D2B}" dt="2024-02-05T04:58:29.795" v="3242" actId="21"/>
          <ac:cxnSpMkLst>
            <pc:docMk/>
            <pc:sldMk cId="1982043999" sldId="294"/>
            <ac:cxnSpMk id="332" creationId="{C445E4D3-E85F-7974-3CBA-74FC0C3357AE}"/>
          </ac:cxnSpMkLst>
        </pc:cxnChg>
        <pc:cxnChg chg="mod">
          <ac:chgData name="Molnar, Ethan (molnarem)" userId="c3c4d959-5156-40da-96eb-94c7cf2c35cd" providerId="ADAL" clId="{482EE544-19AC-427E-BA13-47B0DBE60D2B}" dt="2024-02-05T04:58:29.795" v="3242" actId="21"/>
          <ac:cxnSpMkLst>
            <pc:docMk/>
            <pc:sldMk cId="1982043999" sldId="294"/>
            <ac:cxnSpMk id="349" creationId="{66718674-8860-91E8-DE3B-09A819BF4AC8}"/>
          </ac:cxnSpMkLst>
        </pc:cxnChg>
        <pc:cxnChg chg="mod">
          <ac:chgData name="Molnar, Ethan (molnarem)" userId="c3c4d959-5156-40da-96eb-94c7cf2c35cd" providerId="ADAL" clId="{482EE544-19AC-427E-BA13-47B0DBE60D2B}" dt="2024-02-05T04:58:29.795" v="3242" actId="21"/>
          <ac:cxnSpMkLst>
            <pc:docMk/>
            <pc:sldMk cId="1982043999" sldId="294"/>
            <ac:cxnSpMk id="350" creationId="{364634D0-5B44-C624-EAFF-FC7670E2993B}"/>
          </ac:cxnSpMkLst>
        </pc:cxnChg>
        <pc:cxnChg chg="mod">
          <ac:chgData name="Molnar, Ethan (molnarem)" userId="c3c4d959-5156-40da-96eb-94c7cf2c35cd" providerId="ADAL" clId="{482EE544-19AC-427E-BA13-47B0DBE60D2B}" dt="2024-02-05T04:58:29.795" v="3242" actId="21"/>
          <ac:cxnSpMkLst>
            <pc:docMk/>
            <pc:sldMk cId="1982043999" sldId="294"/>
            <ac:cxnSpMk id="351" creationId="{53D63E27-4520-723D-FADE-FFA71562BC79}"/>
          </ac:cxnSpMkLst>
        </pc:cxnChg>
        <pc:cxnChg chg="mod">
          <ac:chgData name="Molnar, Ethan (molnarem)" userId="c3c4d959-5156-40da-96eb-94c7cf2c35cd" providerId="ADAL" clId="{482EE544-19AC-427E-BA13-47B0DBE60D2B}" dt="2024-02-05T04:58:29.795" v="3242" actId="21"/>
          <ac:cxnSpMkLst>
            <pc:docMk/>
            <pc:sldMk cId="1982043999" sldId="294"/>
            <ac:cxnSpMk id="352" creationId="{49DB2894-9357-CB85-7D22-F006D2AE79F2}"/>
          </ac:cxnSpMkLst>
        </pc:cxnChg>
        <pc:cxnChg chg="mod">
          <ac:chgData name="Molnar, Ethan (molnarem)" userId="c3c4d959-5156-40da-96eb-94c7cf2c35cd" providerId="ADAL" clId="{482EE544-19AC-427E-BA13-47B0DBE60D2B}" dt="2024-02-05T04:58:29.795" v="3242" actId="21"/>
          <ac:cxnSpMkLst>
            <pc:docMk/>
            <pc:sldMk cId="1982043999" sldId="294"/>
            <ac:cxnSpMk id="353" creationId="{A8FF61F1-D811-0612-ED73-349551FCE334}"/>
          </ac:cxnSpMkLst>
        </pc:cxnChg>
        <pc:cxnChg chg="mod">
          <ac:chgData name="Molnar, Ethan (molnarem)" userId="c3c4d959-5156-40da-96eb-94c7cf2c35cd" providerId="ADAL" clId="{482EE544-19AC-427E-BA13-47B0DBE60D2B}" dt="2024-02-05T04:58:29.795" v="3242" actId="21"/>
          <ac:cxnSpMkLst>
            <pc:docMk/>
            <pc:sldMk cId="1982043999" sldId="294"/>
            <ac:cxnSpMk id="354" creationId="{00EF34E8-DFBC-4D4B-394B-73DCA30DCBEF}"/>
          </ac:cxnSpMkLst>
        </pc:cxnChg>
        <pc:cxnChg chg="mod">
          <ac:chgData name="Molnar, Ethan (molnarem)" userId="c3c4d959-5156-40da-96eb-94c7cf2c35cd" providerId="ADAL" clId="{482EE544-19AC-427E-BA13-47B0DBE60D2B}" dt="2024-02-05T04:58:18.410" v="3236" actId="478"/>
          <ac:cxnSpMkLst>
            <pc:docMk/>
            <pc:sldMk cId="1982043999" sldId="294"/>
            <ac:cxnSpMk id="370" creationId="{47F64C46-0351-170D-361B-F3579E213A14}"/>
          </ac:cxnSpMkLst>
        </pc:cxnChg>
        <pc:cxnChg chg="mod">
          <ac:chgData name="Molnar, Ethan (molnarem)" userId="c3c4d959-5156-40da-96eb-94c7cf2c35cd" providerId="ADAL" clId="{482EE544-19AC-427E-BA13-47B0DBE60D2B}" dt="2024-02-05T04:58:18.410" v="3236" actId="478"/>
          <ac:cxnSpMkLst>
            <pc:docMk/>
            <pc:sldMk cId="1982043999" sldId="294"/>
            <ac:cxnSpMk id="371" creationId="{46845CE7-C3E2-8D29-F7E7-87C4E5A6CFFB}"/>
          </ac:cxnSpMkLst>
        </pc:cxnChg>
        <pc:cxnChg chg="mod">
          <ac:chgData name="Molnar, Ethan (molnarem)" userId="c3c4d959-5156-40da-96eb-94c7cf2c35cd" providerId="ADAL" clId="{482EE544-19AC-427E-BA13-47B0DBE60D2B}" dt="2024-02-05T04:58:18.410" v="3236" actId="478"/>
          <ac:cxnSpMkLst>
            <pc:docMk/>
            <pc:sldMk cId="1982043999" sldId="294"/>
            <ac:cxnSpMk id="372" creationId="{DB0961E2-58B9-0249-CCC3-7B8C125A9432}"/>
          </ac:cxnSpMkLst>
        </pc:cxnChg>
        <pc:cxnChg chg="mod">
          <ac:chgData name="Molnar, Ethan (molnarem)" userId="c3c4d959-5156-40da-96eb-94c7cf2c35cd" providerId="ADAL" clId="{482EE544-19AC-427E-BA13-47B0DBE60D2B}" dt="2024-02-05T04:58:18.410" v="3236" actId="478"/>
          <ac:cxnSpMkLst>
            <pc:docMk/>
            <pc:sldMk cId="1982043999" sldId="294"/>
            <ac:cxnSpMk id="373" creationId="{8429003A-78E0-CAC7-E13C-ADB068EA38F3}"/>
          </ac:cxnSpMkLst>
        </pc:cxnChg>
        <pc:cxnChg chg="mod">
          <ac:chgData name="Molnar, Ethan (molnarem)" userId="c3c4d959-5156-40da-96eb-94c7cf2c35cd" providerId="ADAL" clId="{482EE544-19AC-427E-BA13-47B0DBE60D2B}" dt="2024-02-05T04:58:18.410" v="3236" actId="478"/>
          <ac:cxnSpMkLst>
            <pc:docMk/>
            <pc:sldMk cId="1982043999" sldId="294"/>
            <ac:cxnSpMk id="374" creationId="{40705288-F3FD-3298-FFE1-3646ABD48CEE}"/>
          </ac:cxnSpMkLst>
        </pc:cxnChg>
        <pc:cxnChg chg="mod">
          <ac:chgData name="Molnar, Ethan (molnarem)" userId="c3c4d959-5156-40da-96eb-94c7cf2c35cd" providerId="ADAL" clId="{482EE544-19AC-427E-BA13-47B0DBE60D2B}" dt="2024-02-05T04:58:18.410" v="3236" actId="478"/>
          <ac:cxnSpMkLst>
            <pc:docMk/>
            <pc:sldMk cId="1982043999" sldId="294"/>
            <ac:cxnSpMk id="375" creationId="{CF428D0C-2485-6586-B3A5-75E828BE233E}"/>
          </ac:cxnSpMkLst>
        </pc:cxnChg>
        <pc:cxnChg chg="mod">
          <ac:chgData name="Molnar, Ethan (molnarem)" userId="c3c4d959-5156-40da-96eb-94c7cf2c35cd" providerId="ADAL" clId="{482EE544-19AC-427E-BA13-47B0DBE60D2B}" dt="2024-02-05T04:58:18.410" v="3236" actId="478"/>
          <ac:cxnSpMkLst>
            <pc:docMk/>
            <pc:sldMk cId="1982043999" sldId="294"/>
            <ac:cxnSpMk id="392" creationId="{CD28A01C-2B56-EFCB-3E03-3F1371901449}"/>
          </ac:cxnSpMkLst>
        </pc:cxnChg>
        <pc:cxnChg chg="mod">
          <ac:chgData name="Molnar, Ethan (molnarem)" userId="c3c4d959-5156-40da-96eb-94c7cf2c35cd" providerId="ADAL" clId="{482EE544-19AC-427E-BA13-47B0DBE60D2B}" dt="2024-02-05T04:58:18.410" v="3236" actId="478"/>
          <ac:cxnSpMkLst>
            <pc:docMk/>
            <pc:sldMk cId="1982043999" sldId="294"/>
            <ac:cxnSpMk id="395" creationId="{9425B9F7-936D-D347-033D-65AD12174471}"/>
          </ac:cxnSpMkLst>
        </pc:cxnChg>
        <pc:cxnChg chg="mod">
          <ac:chgData name="Molnar, Ethan (molnarem)" userId="c3c4d959-5156-40da-96eb-94c7cf2c35cd" providerId="ADAL" clId="{482EE544-19AC-427E-BA13-47B0DBE60D2B}" dt="2024-02-05T04:58:18.410" v="3236" actId="478"/>
          <ac:cxnSpMkLst>
            <pc:docMk/>
            <pc:sldMk cId="1982043999" sldId="294"/>
            <ac:cxnSpMk id="398" creationId="{4E790E82-9083-E0CF-17F9-F094C7F8D20B}"/>
          </ac:cxnSpMkLst>
        </pc:cxnChg>
        <pc:cxnChg chg="mod">
          <ac:chgData name="Molnar, Ethan (molnarem)" userId="c3c4d959-5156-40da-96eb-94c7cf2c35cd" providerId="ADAL" clId="{482EE544-19AC-427E-BA13-47B0DBE60D2B}" dt="2024-02-05T04:58:18.410" v="3236" actId="478"/>
          <ac:cxnSpMkLst>
            <pc:docMk/>
            <pc:sldMk cId="1982043999" sldId="294"/>
            <ac:cxnSpMk id="401" creationId="{F5C67B8D-04BC-B7CE-5CFA-C097E30F5170}"/>
          </ac:cxnSpMkLst>
        </pc:cxnChg>
        <pc:cxnChg chg="mod">
          <ac:chgData name="Molnar, Ethan (molnarem)" userId="c3c4d959-5156-40da-96eb-94c7cf2c35cd" providerId="ADAL" clId="{482EE544-19AC-427E-BA13-47B0DBE60D2B}" dt="2024-02-05T04:58:18.410" v="3236" actId="478"/>
          <ac:cxnSpMkLst>
            <pc:docMk/>
            <pc:sldMk cId="1982043999" sldId="294"/>
            <ac:cxnSpMk id="404" creationId="{A54AB1BA-C1FA-6A14-FB3B-3B940FC049AB}"/>
          </ac:cxnSpMkLst>
        </pc:cxnChg>
        <pc:cxnChg chg="mod">
          <ac:chgData name="Molnar, Ethan (molnarem)" userId="c3c4d959-5156-40da-96eb-94c7cf2c35cd" providerId="ADAL" clId="{482EE544-19AC-427E-BA13-47B0DBE60D2B}" dt="2024-02-05T04:58:18.410" v="3236" actId="478"/>
          <ac:cxnSpMkLst>
            <pc:docMk/>
            <pc:sldMk cId="1982043999" sldId="294"/>
            <ac:cxnSpMk id="407" creationId="{5004B0C4-06AC-8B10-0D80-7FB52FE5B98C}"/>
          </ac:cxnSpMkLst>
        </pc:cxnChg>
      </pc:sldChg>
      <pc:sldChg chg="addSp delSp modSp add mod modTransition delAnim modAnim">
        <pc:chgData name="Molnar, Ethan (molnarem)" userId="c3c4d959-5156-40da-96eb-94c7cf2c35cd" providerId="ADAL" clId="{482EE544-19AC-427E-BA13-47B0DBE60D2B}" dt="2024-02-07T22:42:06.856" v="9347" actId="20577"/>
        <pc:sldMkLst>
          <pc:docMk/>
          <pc:sldMk cId="2009981034" sldId="295"/>
        </pc:sldMkLst>
        <pc:spChg chg="add del mod">
          <ac:chgData name="Molnar, Ethan (molnarem)" userId="c3c4d959-5156-40da-96eb-94c7cf2c35cd" providerId="ADAL" clId="{482EE544-19AC-427E-BA13-47B0DBE60D2B}" dt="2024-02-05T23:24:28.816" v="4765" actId="478"/>
          <ac:spMkLst>
            <pc:docMk/>
            <pc:sldMk cId="2009981034" sldId="295"/>
            <ac:spMk id="2" creationId="{917BD128-EF11-514E-21DE-6C31E90FCA25}"/>
          </ac:spMkLst>
        </pc:spChg>
        <pc:spChg chg="mod">
          <ac:chgData name="Molnar, Ethan (molnarem)" userId="c3c4d959-5156-40da-96eb-94c7cf2c35cd" providerId="ADAL" clId="{482EE544-19AC-427E-BA13-47B0DBE60D2B}" dt="2024-02-05T23:55:11.509" v="5236" actId="20577"/>
          <ac:spMkLst>
            <pc:docMk/>
            <pc:sldMk cId="2009981034" sldId="295"/>
            <ac:spMk id="4" creationId="{022B3DF7-7A69-7108-9432-2E71839F1D4B}"/>
          </ac:spMkLst>
        </pc:spChg>
        <pc:spChg chg="mod">
          <ac:chgData name="Molnar, Ethan (molnarem)" userId="c3c4d959-5156-40da-96eb-94c7cf2c35cd" providerId="ADAL" clId="{482EE544-19AC-427E-BA13-47B0DBE60D2B}" dt="2024-02-07T22:42:06.856" v="9347" actId="20577"/>
          <ac:spMkLst>
            <pc:docMk/>
            <pc:sldMk cId="2009981034" sldId="295"/>
            <ac:spMk id="5" creationId="{B3664F97-BEE7-CFB1-AEBF-36E225BF33BF}"/>
          </ac:spMkLst>
        </pc:spChg>
        <pc:spChg chg="add del">
          <ac:chgData name="Molnar, Ethan (molnarem)" userId="c3c4d959-5156-40da-96eb-94c7cf2c35cd" providerId="ADAL" clId="{482EE544-19AC-427E-BA13-47B0DBE60D2B}" dt="2024-02-05T23:24:27.459" v="4764" actId="22"/>
          <ac:spMkLst>
            <pc:docMk/>
            <pc:sldMk cId="2009981034" sldId="295"/>
            <ac:spMk id="6" creationId="{71C761D2-6958-C36D-6F3C-1A3551ED1585}"/>
          </ac:spMkLst>
        </pc:spChg>
        <pc:spChg chg="mod">
          <ac:chgData name="Molnar, Ethan (molnarem)" userId="c3c4d959-5156-40da-96eb-94c7cf2c35cd" providerId="ADAL" clId="{482EE544-19AC-427E-BA13-47B0DBE60D2B}" dt="2024-02-06T03:36:04.150" v="6775" actId="20577"/>
          <ac:spMkLst>
            <pc:docMk/>
            <pc:sldMk cId="2009981034" sldId="295"/>
            <ac:spMk id="8" creationId="{1AD50096-3653-EA12-3B5C-ABF1DFFC4B0F}"/>
          </ac:spMkLst>
        </pc:spChg>
        <pc:spChg chg="add del">
          <ac:chgData name="Molnar, Ethan (molnarem)" userId="c3c4d959-5156-40da-96eb-94c7cf2c35cd" providerId="ADAL" clId="{482EE544-19AC-427E-BA13-47B0DBE60D2B}" dt="2024-02-05T23:24:31.031" v="4767" actId="22"/>
          <ac:spMkLst>
            <pc:docMk/>
            <pc:sldMk cId="2009981034" sldId="295"/>
            <ac:spMk id="10" creationId="{92F7F4AC-2609-3636-7972-A0D2457215E5}"/>
          </ac:spMkLst>
        </pc:spChg>
        <pc:spChg chg="add del mod">
          <ac:chgData name="Molnar, Ethan (molnarem)" userId="c3c4d959-5156-40da-96eb-94c7cf2c35cd" providerId="ADAL" clId="{482EE544-19AC-427E-BA13-47B0DBE60D2B}" dt="2024-02-06T00:38:53.275" v="5664" actId="478"/>
          <ac:spMkLst>
            <pc:docMk/>
            <pc:sldMk cId="2009981034" sldId="295"/>
            <ac:spMk id="11" creationId="{1A3AEBAD-F8F7-E586-225A-FDB81D5A0415}"/>
          </ac:spMkLst>
        </pc:spChg>
        <pc:spChg chg="add mod topLvl">
          <ac:chgData name="Molnar, Ethan (molnarem)" userId="c3c4d959-5156-40da-96eb-94c7cf2c35cd" providerId="ADAL" clId="{482EE544-19AC-427E-BA13-47B0DBE60D2B}" dt="2024-02-05T23:50:06.289" v="5159" actId="782"/>
          <ac:spMkLst>
            <pc:docMk/>
            <pc:sldMk cId="2009981034" sldId="295"/>
            <ac:spMk id="12" creationId="{D127976C-841D-D39A-E7B4-61CFA8D4ADAF}"/>
          </ac:spMkLst>
        </pc:spChg>
        <pc:spChg chg="add mod topLvl">
          <ac:chgData name="Molnar, Ethan (molnarem)" userId="c3c4d959-5156-40da-96eb-94c7cf2c35cd" providerId="ADAL" clId="{482EE544-19AC-427E-BA13-47B0DBE60D2B}" dt="2024-02-05T23:50:06.289" v="5159" actId="782"/>
          <ac:spMkLst>
            <pc:docMk/>
            <pc:sldMk cId="2009981034" sldId="295"/>
            <ac:spMk id="13" creationId="{F7FCEB4F-E053-BAC1-3E9B-0B2E7DAEC86C}"/>
          </ac:spMkLst>
        </pc:spChg>
        <pc:spChg chg="add mod topLvl">
          <ac:chgData name="Molnar, Ethan (molnarem)" userId="c3c4d959-5156-40da-96eb-94c7cf2c35cd" providerId="ADAL" clId="{482EE544-19AC-427E-BA13-47B0DBE60D2B}" dt="2024-02-05T23:50:06.289" v="5159" actId="782"/>
          <ac:spMkLst>
            <pc:docMk/>
            <pc:sldMk cId="2009981034" sldId="295"/>
            <ac:spMk id="14" creationId="{DAD7ACB5-FDC3-B7F0-11D8-5C45AC1300F8}"/>
          </ac:spMkLst>
        </pc:spChg>
        <pc:spChg chg="add mod topLvl">
          <ac:chgData name="Molnar, Ethan (molnarem)" userId="c3c4d959-5156-40da-96eb-94c7cf2c35cd" providerId="ADAL" clId="{482EE544-19AC-427E-BA13-47B0DBE60D2B}" dt="2024-02-05T23:50:06.289" v="5159" actId="782"/>
          <ac:spMkLst>
            <pc:docMk/>
            <pc:sldMk cId="2009981034" sldId="295"/>
            <ac:spMk id="15" creationId="{90917A8F-0840-885F-7261-E17DE37B46D2}"/>
          </ac:spMkLst>
        </pc:spChg>
        <pc:spChg chg="mod">
          <ac:chgData name="Molnar, Ethan (molnarem)" userId="c3c4d959-5156-40da-96eb-94c7cf2c35cd" providerId="ADAL" clId="{482EE544-19AC-427E-BA13-47B0DBE60D2B}" dt="2024-02-06T00:35:21.854" v="5639" actId="14861"/>
          <ac:spMkLst>
            <pc:docMk/>
            <pc:sldMk cId="2009981034" sldId="295"/>
            <ac:spMk id="17" creationId="{C47EE45A-7BDF-9353-D3B8-97FD80D5599B}"/>
          </ac:spMkLst>
        </pc:spChg>
        <pc:spChg chg="mod topLvl">
          <ac:chgData name="Molnar, Ethan (molnarem)" userId="c3c4d959-5156-40da-96eb-94c7cf2c35cd" providerId="ADAL" clId="{482EE544-19AC-427E-BA13-47B0DBE60D2B}" dt="2024-02-05T23:50:06.289" v="5159" actId="782"/>
          <ac:spMkLst>
            <pc:docMk/>
            <pc:sldMk cId="2009981034" sldId="295"/>
            <ac:spMk id="19" creationId="{2F7F1E3B-1A88-D53D-B2DB-A11397714FB4}"/>
          </ac:spMkLst>
        </pc:spChg>
        <pc:spChg chg="mod topLvl">
          <ac:chgData name="Molnar, Ethan (molnarem)" userId="c3c4d959-5156-40da-96eb-94c7cf2c35cd" providerId="ADAL" clId="{482EE544-19AC-427E-BA13-47B0DBE60D2B}" dt="2024-02-05T23:50:06.289" v="5159" actId="782"/>
          <ac:spMkLst>
            <pc:docMk/>
            <pc:sldMk cId="2009981034" sldId="295"/>
            <ac:spMk id="20" creationId="{8415B510-1071-1094-15A7-FF8CE2B2EE6D}"/>
          </ac:spMkLst>
        </pc:spChg>
        <pc:spChg chg="mod topLvl">
          <ac:chgData name="Molnar, Ethan (molnarem)" userId="c3c4d959-5156-40da-96eb-94c7cf2c35cd" providerId="ADAL" clId="{482EE544-19AC-427E-BA13-47B0DBE60D2B}" dt="2024-02-05T23:50:06.289" v="5159" actId="782"/>
          <ac:spMkLst>
            <pc:docMk/>
            <pc:sldMk cId="2009981034" sldId="295"/>
            <ac:spMk id="21" creationId="{6AA5D31B-1DB5-B8E7-8394-7733F17719DD}"/>
          </ac:spMkLst>
        </pc:spChg>
        <pc:spChg chg="mod topLvl">
          <ac:chgData name="Molnar, Ethan (molnarem)" userId="c3c4d959-5156-40da-96eb-94c7cf2c35cd" providerId="ADAL" clId="{482EE544-19AC-427E-BA13-47B0DBE60D2B}" dt="2024-02-05T23:50:06.289" v="5159" actId="782"/>
          <ac:spMkLst>
            <pc:docMk/>
            <pc:sldMk cId="2009981034" sldId="295"/>
            <ac:spMk id="22" creationId="{FE4FC3A4-BD02-72B4-5C90-7852376921EA}"/>
          </ac:spMkLst>
        </pc:spChg>
        <pc:spChg chg="add mod">
          <ac:chgData name="Molnar, Ethan (molnarem)" userId="c3c4d959-5156-40da-96eb-94c7cf2c35cd" providerId="ADAL" clId="{482EE544-19AC-427E-BA13-47B0DBE60D2B}" dt="2024-02-05T23:50:06.289" v="5159" actId="782"/>
          <ac:spMkLst>
            <pc:docMk/>
            <pc:sldMk cId="2009981034" sldId="295"/>
            <ac:spMk id="23" creationId="{9C539D8B-A496-2A72-98A8-CEF2EA2E10ED}"/>
          </ac:spMkLst>
        </pc:spChg>
        <pc:spChg chg="del mod">
          <ac:chgData name="Molnar, Ethan (molnarem)" userId="c3c4d959-5156-40da-96eb-94c7cf2c35cd" providerId="ADAL" clId="{482EE544-19AC-427E-BA13-47B0DBE60D2B}" dt="2024-02-05T23:31:08.784" v="4900" actId="478"/>
          <ac:spMkLst>
            <pc:docMk/>
            <pc:sldMk cId="2009981034" sldId="295"/>
            <ac:spMk id="26" creationId="{DF993FCA-6270-46F2-16BF-8A01D924B6B9}"/>
          </ac:spMkLst>
        </pc:spChg>
        <pc:spChg chg="mod">
          <ac:chgData name="Molnar, Ethan (molnarem)" userId="c3c4d959-5156-40da-96eb-94c7cf2c35cd" providerId="ADAL" clId="{482EE544-19AC-427E-BA13-47B0DBE60D2B}" dt="2024-02-05T23:52:13.135" v="5205" actId="20577"/>
          <ac:spMkLst>
            <pc:docMk/>
            <pc:sldMk cId="2009981034" sldId="295"/>
            <ac:spMk id="27" creationId="{634FAB19-221D-05A0-0B21-A16F0BA4E4A8}"/>
          </ac:spMkLst>
        </pc:spChg>
        <pc:spChg chg="mod">
          <ac:chgData name="Molnar, Ethan (molnarem)" userId="c3c4d959-5156-40da-96eb-94c7cf2c35cd" providerId="ADAL" clId="{482EE544-19AC-427E-BA13-47B0DBE60D2B}" dt="2024-02-05T23:52:14.066" v="5206" actId="20577"/>
          <ac:spMkLst>
            <pc:docMk/>
            <pc:sldMk cId="2009981034" sldId="295"/>
            <ac:spMk id="28" creationId="{2C132413-90BC-426C-B089-C32632B84239}"/>
          </ac:spMkLst>
        </pc:spChg>
        <pc:spChg chg="mod">
          <ac:chgData name="Molnar, Ethan (molnarem)" userId="c3c4d959-5156-40da-96eb-94c7cf2c35cd" providerId="ADAL" clId="{482EE544-19AC-427E-BA13-47B0DBE60D2B}" dt="2024-02-05T23:53:37.047" v="5219" actId="20577"/>
          <ac:spMkLst>
            <pc:docMk/>
            <pc:sldMk cId="2009981034" sldId="295"/>
            <ac:spMk id="29" creationId="{5FE45CAE-97C9-238E-D6B9-F1188FB81AC5}"/>
          </ac:spMkLst>
        </pc:spChg>
        <pc:spChg chg="mod">
          <ac:chgData name="Molnar, Ethan (molnarem)" userId="c3c4d959-5156-40da-96eb-94c7cf2c35cd" providerId="ADAL" clId="{482EE544-19AC-427E-BA13-47B0DBE60D2B}" dt="2024-02-05T23:54:18.594" v="5231" actId="20577"/>
          <ac:spMkLst>
            <pc:docMk/>
            <pc:sldMk cId="2009981034" sldId="295"/>
            <ac:spMk id="30" creationId="{3BA289ED-19EE-0DD9-88AF-608265E18162}"/>
          </ac:spMkLst>
        </pc:spChg>
        <pc:spChg chg="mod">
          <ac:chgData name="Molnar, Ethan (molnarem)" userId="c3c4d959-5156-40da-96eb-94c7cf2c35cd" providerId="ADAL" clId="{482EE544-19AC-427E-BA13-47B0DBE60D2B}" dt="2024-02-05T23:52:17.193" v="5208" actId="20577"/>
          <ac:spMkLst>
            <pc:docMk/>
            <pc:sldMk cId="2009981034" sldId="295"/>
            <ac:spMk id="31" creationId="{DCC7109F-26D7-AE4E-AF2F-B033A2ADF38E}"/>
          </ac:spMkLst>
        </pc:spChg>
        <pc:spChg chg="mod">
          <ac:chgData name="Molnar, Ethan (molnarem)" userId="c3c4d959-5156-40da-96eb-94c7cf2c35cd" providerId="ADAL" clId="{482EE544-19AC-427E-BA13-47B0DBE60D2B}" dt="2024-02-05T23:52:18.115" v="5209" actId="20577"/>
          <ac:spMkLst>
            <pc:docMk/>
            <pc:sldMk cId="2009981034" sldId="295"/>
            <ac:spMk id="32" creationId="{2F1B9A5D-E5D3-DD51-27F1-F13E22833F1F}"/>
          </ac:spMkLst>
        </pc:spChg>
        <pc:spChg chg="mod">
          <ac:chgData name="Molnar, Ethan (molnarem)" userId="c3c4d959-5156-40da-96eb-94c7cf2c35cd" providerId="ADAL" clId="{482EE544-19AC-427E-BA13-47B0DBE60D2B}" dt="2024-02-05T23:52:20.166" v="5210" actId="20577"/>
          <ac:spMkLst>
            <pc:docMk/>
            <pc:sldMk cId="2009981034" sldId="295"/>
            <ac:spMk id="33" creationId="{29ED3369-8BC7-4741-DA97-56556C13F703}"/>
          </ac:spMkLst>
        </pc:spChg>
        <pc:spChg chg="del mod">
          <ac:chgData name="Molnar, Ethan (molnarem)" userId="c3c4d959-5156-40da-96eb-94c7cf2c35cd" providerId="ADAL" clId="{482EE544-19AC-427E-BA13-47B0DBE60D2B}" dt="2024-02-05T23:31:10.650" v="4901" actId="478"/>
          <ac:spMkLst>
            <pc:docMk/>
            <pc:sldMk cId="2009981034" sldId="295"/>
            <ac:spMk id="34" creationId="{C89C3D4D-46BA-B365-66E7-3D30BD58F38A}"/>
          </ac:spMkLst>
        </pc:spChg>
        <pc:spChg chg="del mod">
          <ac:chgData name="Molnar, Ethan (molnarem)" userId="c3c4d959-5156-40da-96eb-94c7cf2c35cd" providerId="ADAL" clId="{482EE544-19AC-427E-BA13-47B0DBE60D2B}" dt="2024-02-05T23:30:37.404" v="4893" actId="478"/>
          <ac:spMkLst>
            <pc:docMk/>
            <pc:sldMk cId="2009981034" sldId="295"/>
            <ac:spMk id="36" creationId="{B9EB6E1C-7B73-27C9-3FD2-ED3841A1E74B}"/>
          </ac:spMkLst>
        </pc:spChg>
        <pc:spChg chg="del mod">
          <ac:chgData name="Molnar, Ethan (molnarem)" userId="c3c4d959-5156-40da-96eb-94c7cf2c35cd" providerId="ADAL" clId="{482EE544-19AC-427E-BA13-47B0DBE60D2B}" dt="2024-02-05T23:30:40.626" v="4896" actId="478"/>
          <ac:spMkLst>
            <pc:docMk/>
            <pc:sldMk cId="2009981034" sldId="295"/>
            <ac:spMk id="37" creationId="{E5A47A4B-1604-530E-8640-1CE1F41113C1}"/>
          </ac:spMkLst>
        </pc:spChg>
        <pc:spChg chg="del mod">
          <ac:chgData name="Molnar, Ethan (molnarem)" userId="c3c4d959-5156-40da-96eb-94c7cf2c35cd" providerId="ADAL" clId="{482EE544-19AC-427E-BA13-47B0DBE60D2B}" dt="2024-02-05T23:30:42.022" v="4897" actId="478"/>
          <ac:spMkLst>
            <pc:docMk/>
            <pc:sldMk cId="2009981034" sldId="295"/>
            <ac:spMk id="38" creationId="{B0239E3E-92EF-4FC8-6D1D-17A97E6603F5}"/>
          </ac:spMkLst>
        </pc:spChg>
        <pc:spChg chg="del mod">
          <ac:chgData name="Molnar, Ethan (molnarem)" userId="c3c4d959-5156-40da-96eb-94c7cf2c35cd" providerId="ADAL" clId="{482EE544-19AC-427E-BA13-47B0DBE60D2B}" dt="2024-02-05T23:31:52.459" v="4903" actId="478"/>
          <ac:spMkLst>
            <pc:docMk/>
            <pc:sldMk cId="2009981034" sldId="295"/>
            <ac:spMk id="39" creationId="{65DEFC3C-EF86-DB52-6A8B-7686C9F66310}"/>
          </ac:spMkLst>
        </pc:spChg>
        <pc:spChg chg="del mod">
          <ac:chgData name="Molnar, Ethan (molnarem)" userId="c3c4d959-5156-40da-96eb-94c7cf2c35cd" providerId="ADAL" clId="{482EE544-19AC-427E-BA13-47B0DBE60D2B}" dt="2024-02-05T23:31:59.312" v="4905" actId="478"/>
          <ac:spMkLst>
            <pc:docMk/>
            <pc:sldMk cId="2009981034" sldId="295"/>
            <ac:spMk id="40" creationId="{EE0A7B03-A2EA-A670-515D-58F3E9FDD16B}"/>
          </ac:spMkLst>
        </pc:spChg>
        <pc:spChg chg="mod">
          <ac:chgData name="Molnar, Ethan (molnarem)" userId="c3c4d959-5156-40da-96eb-94c7cf2c35cd" providerId="ADAL" clId="{482EE544-19AC-427E-BA13-47B0DBE60D2B}" dt="2024-02-05T23:52:27.491" v="5211" actId="20577"/>
          <ac:spMkLst>
            <pc:docMk/>
            <pc:sldMk cId="2009981034" sldId="295"/>
            <ac:spMk id="41" creationId="{E000D3A5-B0E4-19AD-D40F-8D213FAB5C08}"/>
          </ac:spMkLst>
        </pc:spChg>
        <pc:spChg chg="mod">
          <ac:chgData name="Molnar, Ethan (molnarem)" userId="c3c4d959-5156-40da-96eb-94c7cf2c35cd" providerId="ADAL" clId="{482EE544-19AC-427E-BA13-47B0DBE60D2B}" dt="2024-02-05T23:54:26.394" v="5233" actId="20577"/>
          <ac:spMkLst>
            <pc:docMk/>
            <pc:sldMk cId="2009981034" sldId="295"/>
            <ac:spMk id="42" creationId="{2628A703-A7E6-80BF-3645-04F558FACAEB}"/>
          </ac:spMkLst>
        </pc:spChg>
        <pc:spChg chg="mod">
          <ac:chgData name="Molnar, Ethan (molnarem)" userId="c3c4d959-5156-40da-96eb-94c7cf2c35cd" providerId="ADAL" clId="{482EE544-19AC-427E-BA13-47B0DBE60D2B}" dt="2024-02-05T23:52:31.497" v="5213" actId="20577"/>
          <ac:spMkLst>
            <pc:docMk/>
            <pc:sldMk cId="2009981034" sldId="295"/>
            <ac:spMk id="43" creationId="{D4F19CEB-7A9D-2F32-705C-4452916BFF82}"/>
          </ac:spMkLst>
        </pc:spChg>
        <pc:spChg chg="del mod">
          <ac:chgData name="Molnar, Ethan (molnarem)" userId="c3c4d959-5156-40da-96eb-94c7cf2c35cd" providerId="ADAL" clId="{482EE544-19AC-427E-BA13-47B0DBE60D2B}" dt="2024-02-05T23:31:54.195" v="4904" actId="478"/>
          <ac:spMkLst>
            <pc:docMk/>
            <pc:sldMk cId="2009981034" sldId="295"/>
            <ac:spMk id="44" creationId="{3D14F2CE-BD03-7A84-AAAF-ACC916D1D3AF}"/>
          </ac:spMkLst>
        </pc:spChg>
        <pc:spChg chg="add mod">
          <ac:chgData name="Molnar, Ethan (molnarem)" userId="c3c4d959-5156-40da-96eb-94c7cf2c35cd" providerId="ADAL" clId="{482EE544-19AC-427E-BA13-47B0DBE60D2B}" dt="2024-02-05T23:40:57.726" v="5051" actId="164"/>
          <ac:spMkLst>
            <pc:docMk/>
            <pc:sldMk cId="2009981034" sldId="295"/>
            <ac:spMk id="45" creationId="{2458E236-1BC6-EF9A-7BC3-CBF1126A9AAB}"/>
          </ac:spMkLst>
        </pc:spChg>
        <pc:spChg chg="add del">
          <ac:chgData name="Molnar, Ethan (molnarem)" userId="c3c4d959-5156-40da-96eb-94c7cf2c35cd" providerId="ADAL" clId="{482EE544-19AC-427E-BA13-47B0DBE60D2B}" dt="2024-02-05T22:11:22.861" v="4069" actId="478"/>
          <ac:spMkLst>
            <pc:docMk/>
            <pc:sldMk cId="2009981034" sldId="295"/>
            <ac:spMk id="77" creationId="{85F2A5C4-3B5E-D5E9-3F48-2ABE4CE829A3}"/>
          </ac:spMkLst>
        </pc:spChg>
        <pc:spChg chg="add mod">
          <ac:chgData name="Molnar, Ethan (molnarem)" userId="c3c4d959-5156-40da-96eb-94c7cf2c35cd" providerId="ADAL" clId="{482EE544-19AC-427E-BA13-47B0DBE60D2B}" dt="2024-02-07T04:26:40.885" v="8924" actId="164"/>
          <ac:spMkLst>
            <pc:docMk/>
            <pc:sldMk cId="2009981034" sldId="295"/>
            <ac:spMk id="139" creationId="{56027594-A836-C244-6EF2-F5FF8F6AA91C}"/>
          </ac:spMkLst>
        </pc:spChg>
        <pc:spChg chg="add del mod">
          <ac:chgData name="Molnar, Ethan (molnarem)" userId="c3c4d959-5156-40da-96eb-94c7cf2c35cd" providerId="ADAL" clId="{482EE544-19AC-427E-BA13-47B0DBE60D2B}" dt="2024-02-06T00:38:57.087" v="5667" actId="478"/>
          <ac:spMkLst>
            <pc:docMk/>
            <pc:sldMk cId="2009981034" sldId="295"/>
            <ac:spMk id="146" creationId="{D24532C3-B348-9EB1-F6DC-09830863D25A}"/>
          </ac:spMkLst>
        </pc:spChg>
        <pc:spChg chg="mod">
          <ac:chgData name="Molnar, Ethan (molnarem)" userId="c3c4d959-5156-40da-96eb-94c7cf2c35cd" providerId="ADAL" clId="{482EE544-19AC-427E-BA13-47B0DBE60D2B}" dt="2024-02-06T00:38:53.603" v="5665"/>
          <ac:spMkLst>
            <pc:docMk/>
            <pc:sldMk cId="2009981034" sldId="295"/>
            <ac:spMk id="149" creationId="{E9C292CA-A229-76A2-8FE3-B698F8D3E594}"/>
          </ac:spMkLst>
        </pc:spChg>
        <pc:spChg chg="mod">
          <ac:chgData name="Molnar, Ethan (molnarem)" userId="c3c4d959-5156-40da-96eb-94c7cf2c35cd" providerId="ADAL" clId="{482EE544-19AC-427E-BA13-47B0DBE60D2B}" dt="2024-02-06T00:38:53.603" v="5665"/>
          <ac:spMkLst>
            <pc:docMk/>
            <pc:sldMk cId="2009981034" sldId="295"/>
            <ac:spMk id="150" creationId="{1C5395C0-3042-3BC4-DE3C-D3E89140E65F}"/>
          </ac:spMkLst>
        </pc:spChg>
        <pc:spChg chg="mod">
          <ac:chgData name="Molnar, Ethan (molnarem)" userId="c3c4d959-5156-40da-96eb-94c7cf2c35cd" providerId="ADAL" clId="{482EE544-19AC-427E-BA13-47B0DBE60D2B}" dt="2024-02-06T00:39:07.027" v="5689" actId="20577"/>
          <ac:spMkLst>
            <pc:docMk/>
            <pc:sldMk cId="2009981034" sldId="295"/>
            <ac:spMk id="152" creationId="{2309D783-4950-FF54-7468-E509736B9D5F}"/>
          </ac:spMkLst>
        </pc:spChg>
        <pc:spChg chg="mod">
          <ac:chgData name="Molnar, Ethan (molnarem)" userId="c3c4d959-5156-40da-96eb-94c7cf2c35cd" providerId="ADAL" clId="{482EE544-19AC-427E-BA13-47B0DBE60D2B}" dt="2024-02-06T00:38:57.900" v="5668"/>
          <ac:spMkLst>
            <pc:docMk/>
            <pc:sldMk cId="2009981034" sldId="295"/>
            <ac:spMk id="153" creationId="{22C7CB63-BEAD-7C09-923F-AF87094B275F}"/>
          </ac:spMkLst>
        </pc:spChg>
        <pc:grpChg chg="add mod">
          <ac:chgData name="Molnar, Ethan (molnarem)" userId="c3c4d959-5156-40da-96eb-94c7cf2c35cd" providerId="ADAL" clId="{482EE544-19AC-427E-BA13-47B0DBE60D2B}" dt="2024-02-07T04:26:50.896" v="8925" actId="1076"/>
          <ac:grpSpMkLst>
            <pc:docMk/>
            <pc:sldMk cId="2009981034" sldId="295"/>
            <ac:grpSpMk id="2" creationId="{4DAD0754-EC58-7D63-58EF-3714AF9EDA03}"/>
          </ac:grpSpMkLst>
        </pc:grpChg>
        <pc:grpChg chg="add del mod">
          <ac:chgData name="Molnar, Ethan (molnarem)" userId="c3c4d959-5156-40da-96eb-94c7cf2c35cd" providerId="ADAL" clId="{482EE544-19AC-427E-BA13-47B0DBE60D2B}" dt="2024-02-05T23:29:25.754" v="4872" actId="165"/>
          <ac:grpSpMkLst>
            <pc:docMk/>
            <pc:sldMk cId="2009981034" sldId="295"/>
            <ac:grpSpMk id="16" creationId="{6D614377-77AF-A0EB-109E-BB1707987181}"/>
          </ac:grpSpMkLst>
        </pc:grpChg>
        <pc:grpChg chg="add del mod">
          <ac:chgData name="Molnar, Ethan (molnarem)" userId="c3c4d959-5156-40da-96eb-94c7cf2c35cd" providerId="ADAL" clId="{482EE544-19AC-427E-BA13-47B0DBE60D2B}" dt="2024-02-05T23:29:25.754" v="4872" actId="165"/>
          <ac:grpSpMkLst>
            <pc:docMk/>
            <pc:sldMk cId="2009981034" sldId="295"/>
            <ac:grpSpMk id="18" creationId="{C4F97DA0-8806-9E82-CC5E-B74715A057CA}"/>
          </ac:grpSpMkLst>
        </pc:grpChg>
        <pc:grpChg chg="add mod">
          <ac:chgData name="Molnar, Ethan (molnarem)" userId="c3c4d959-5156-40da-96eb-94c7cf2c35cd" providerId="ADAL" clId="{482EE544-19AC-427E-BA13-47B0DBE60D2B}" dt="2024-02-05T23:40:57.726" v="5051" actId="164"/>
          <ac:grpSpMkLst>
            <pc:docMk/>
            <pc:sldMk cId="2009981034" sldId="295"/>
            <ac:grpSpMk id="24" creationId="{BC712ACC-6008-C596-A4CC-067887A67B1D}"/>
          </ac:grpSpMkLst>
        </pc:grpChg>
        <pc:grpChg chg="add mod">
          <ac:chgData name="Molnar, Ethan (molnarem)" userId="c3c4d959-5156-40da-96eb-94c7cf2c35cd" providerId="ADAL" clId="{482EE544-19AC-427E-BA13-47B0DBE60D2B}" dt="2024-02-05T23:40:57.726" v="5051" actId="164"/>
          <ac:grpSpMkLst>
            <pc:docMk/>
            <pc:sldMk cId="2009981034" sldId="295"/>
            <ac:grpSpMk id="25" creationId="{671BE4B6-4CB9-0B0E-D848-7A847F89A81E}"/>
          </ac:grpSpMkLst>
        </pc:grpChg>
        <pc:grpChg chg="add del mod">
          <ac:chgData name="Molnar, Ethan (molnarem)" userId="c3c4d959-5156-40da-96eb-94c7cf2c35cd" providerId="ADAL" clId="{482EE544-19AC-427E-BA13-47B0DBE60D2B}" dt="2024-02-05T23:40:57.726" v="5051" actId="164"/>
          <ac:grpSpMkLst>
            <pc:docMk/>
            <pc:sldMk cId="2009981034" sldId="295"/>
            <ac:grpSpMk id="35" creationId="{6C1357DA-C4E8-2E65-C6D4-450D5089B3D1}"/>
          </ac:grpSpMkLst>
        </pc:grpChg>
        <pc:grpChg chg="del">
          <ac:chgData name="Molnar, Ethan (molnarem)" userId="c3c4d959-5156-40da-96eb-94c7cf2c35cd" providerId="ADAL" clId="{482EE544-19AC-427E-BA13-47B0DBE60D2B}" dt="2024-02-05T22:09:23.087" v="4039" actId="478"/>
          <ac:grpSpMkLst>
            <pc:docMk/>
            <pc:sldMk cId="2009981034" sldId="295"/>
            <ac:grpSpMk id="76" creationId="{7365175F-BCAC-3606-945C-61EE761E4B57}"/>
          </ac:grpSpMkLst>
        </pc:grpChg>
        <pc:grpChg chg="add mod ord">
          <ac:chgData name="Molnar, Ethan (molnarem)" userId="c3c4d959-5156-40da-96eb-94c7cf2c35cd" providerId="ADAL" clId="{482EE544-19AC-427E-BA13-47B0DBE60D2B}" dt="2024-02-05T23:40:57.726" v="5051" actId="164"/>
          <ac:grpSpMkLst>
            <pc:docMk/>
            <pc:sldMk cId="2009981034" sldId="295"/>
            <ac:grpSpMk id="129" creationId="{9AB2E088-F271-28FA-F0F8-9894C92638B8}"/>
          </ac:grpSpMkLst>
        </pc:grpChg>
        <pc:grpChg chg="add mod">
          <ac:chgData name="Molnar, Ethan (molnarem)" userId="c3c4d959-5156-40da-96eb-94c7cf2c35cd" providerId="ADAL" clId="{482EE544-19AC-427E-BA13-47B0DBE60D2B}" dt="2024-02-07T04:26:40.885" v="8924" actId="164"/>
          <ac:grpSpMkLst>
            <pc:docMk/>
            <pc:sldMk cId="2009981034" sldId="295"/>
            <ac:grpSpMk id="130" creationId="{C0EE2B2D-45D9-2560-2376-EF48767C833E}"/>
          </ac:grpSpMkLst>
        </pc:grpChg>
        <pc:grpChg chg="add mod">
          <ac:chgData name="Molnar, Ethan (molnarem)" userId="c3c4d959-5156-40da-96eb-94c7cf2c35cd" providerId="ADAL" clId="{482EE544-19AC-427E-BA13-47B0DBE60D2B}" dt="2024-02-06T00:38:53.603" v="5665"/>
          <ac:grpSpMkLst>
            <pc:docMk/>
            <pc:sldMk cId="2009981034" sldId="295"/>
            <ac:grpSpMk id="148" creationId="{36DC36D1-14DB-CC29-B9AC-C22E91D55BE5}"/>
          </ac:grpSpMkLst>
        </pc:grpChg>
        <pc:grpChg chg="add mod">
          <ac:chgData name="Molnar, Ethan (molnarem)" userId="c3c4d959-5156-40da-96eb-94c7cf2c35cd" providerId="ADAL" clId="{482EE544-19AC-427E-BA13-47B0DBE60D2B}" dt="2024-02-06T00:38:57.900" v="5668"/>
          <ac:grpSpMkLst>
            <pc:docMk/>
            <pc:sldMk cId="2009981034" sldId="295"/>
            <ac:grpSpMk id="151" creationId="{408A1D12-8860-047C-B733-B97236FB32FA}"/>
          </ac:grpSpMkLst>
        </pc:grpChg>
        <pc:cxnChg chg="add mod">
          <ac:chgData name="Molnar, Ethan (molnarem)" userId="c3c4d959-5156-40da-96eb-94c7cf2c35cd" providerId="ADAL" clId="{482EE544-19AC-427E-BA13-47B0DBE60D2B}" dt="2024-02-05T23:49:26.869" v="5148" actId="688"/>
          <ac:cxnSpMkLst>
            <pc:docMk/>
            <pc:sldMk cId="2009981034" sldId="295"/>
            <ac:cxnSpMk id="47" creationId="{B3D2B9E7-D92E-F730-3590-5EDA3FCE644A}"/>
          </ac:cxnSpMkLst>
        </pc:cxnChg>
        <pc:cxnChg chg="add mod">
          <ac:chgData name="Molnar, Ethan (molnarem)" userId="c3c4d959-5156-40da-96eb-94c7cf2c35cd" providerId="ADAL" clId="{482EE544-19AC-427E-BA13-47B0DBE60D2B}" dt="2024-02-05T23:40:57.726" v="5051" actId="164"/>
          <ac:cxnSpMkLst>
            <pc:docMk/>
            <pc:sldMk cId="2009981034" sldId="295"/>
            <ac:cxnSpMk id="49" creationId="{34F03334-3300-AB84-A701-59D754BC3FB3}"/>
          </ac:cxnSpMkLst>
        </pc:cxnChg>
        <pc:cxnChg chg="add mod">
          <ac:chgData name="Molnar, Ethan (molnarem)" userId="c3c4d959-5156-40da-96eb-94c7cf2c35cd" providerId="ADAL" clId="{482EE544-19AC-427E-BA13-47B0DBE60D2B}" dt="2024-02-05T23:40:57.726" v="5051" actId="164"/>
          <ac:cxnSpMkLst>
            <pc:docMk/>
            <pc:sldMk cId="2009981034" sldId="295"/>
            <ac:cxnSpMk id="52" creationId="{90760B87-3AC3-C752-302E-7870116EDCA4}"/>
          </ac:cxnSpMkLst>
        </pc:cxnChg>
        <pc:cxnChg chg="add mod">
          <ac:chgData name="Molnar, Ethan (molnarem)" userId="c3c4d959-5156-40da-96eb-94c7cf2c35cd" providerId="ADAL" clId="{482EE544-19AC-427E-BA13-47B0DBE60D2B}" dt="2024-02-05T23:40:57.726" v="5051" actId="164"/>
          <ac:cxnSpMkLst>
            <pc:docMk/>
            <pc:sldMk cId="2009981034" sldId="295"/>
            <ac:cxnSpMk id="56" creationId="{3C93A21C-8937-67E3-AE2F-E7785C305B3B}"/>
          </ac:cxnSpMkLst>
        </pc:cxnChg>
        <pc:cxnChg chg="add mod">
          <ac:chgData name="Molnar, Ethan (molnarem)" userId="c3c4d959-5156-40da-96eb-94c7cf2c35cd" providerId="ADAL" clId="{482EE544-19AC-427E-BA13-47B0DBE60D2B}" dt="2024-02-05T23:40:57.726" v="5051" actId="164"/>
          <ac:cxnSpMkLst>
            <pc:docMk/>
            <pc:sldMk cId="2009981034" sldId="295"/>
            <ac:cxnSpMk id="59" creationId="{FE7FF653-8982-C25A-2F65-6A40DC1BF56A}"/>
          </ac:cxnSpMkLst>
        </pc:cxnChg>
        <pc:cxnChg chg="add mod">
          <ac:chgData name="Molnar, Ethan (molnarem)" userId="c3c4d959-5156-40da-96eb-94c7cf2c35cd" providerId="ADAL" clId="{482EE544-19AC-427E-BA13-47B0DBE60D2B}" dt="2024-02-05T23:40:57.726" v="5051" actId="164"/>
          <ac:cxnSpMkLst>
            <pc:docMk/>
            <pc:sldMk cId="2009981034" sldId="295"/>
            <ac:cxnSpMk id="62" creationId="{76AA33D0-48B3-E2CF-A163-02CFC1606592}"/>
          </ac:cxnSpMkLst>
        </pc:cxnChg>
        <pc:cxnChg chg="add mod">
          <ac:chgData name="Molnar, Ethan (molnarem)" userId="c3c4d959-5156-40da-96eb-94c7cf2c35cd" providerId="ADAL" clId="{482EE544-19AC-427E-BA13-47B0DBE60D2B}" dt="2024-02-05T23:40:57.726" v="5051" actId="164"/>
          <ac:cxnSpMkLst>
            <pc:docMk/>
            <pc:sldMk cId="2009981034" sldId="295"/>
            <ac:cxnSpMk id="65" creationId="{32389496-D4A3-E9AE-B151-B0D24D792587}"/>
          </ac:cxnSpMkLst>
        </pc:cxnChg>
        <pc:cxnChg chg="add mod">
          <ac:chgData name="Molnar, Ethan (molnarem)" userId="c3c4d959-5156-40da-96eb-94c7cf2c35cd" providerId="ADAL" clId="{482EE544-19AC-427E-BA13-47B0DBE60D2B}" dt="2024-02-05T23:40:57.726" v="5051" actId="164"/>
          <ac:cxnSpMkLst>
            <pc:docMk/>
            <pc:sldMk cId="2009981034" sldId="295"/>
            <ac:cxnSpMk id="67" creationId="{A23E233D-6F0A-BBFC-9007-DDFFDC077891}"/>
          </ac:cxnSpMkLst>
        </pc:cxnChg>
        <pc:cxnChg chg="add mod">
          <ac:chgData name="Molnar, Ethan (molnarem)" userId="c3c4d959-5156-40da-96eb-94c7cf2c35cd" providerId="ADAL" clId="{482EE544-19AC-427E-BA13-47B0DBE60D2B}" dt="2024-02-05T23:40:57.726" v="5051" actId="164"/>
          <ac:cxnSpMkLst>
            <pc:docMk/>
            <pc:sldMk cId="2009981034" sldId="295"/>
            <ac:cxnSpMk id="70" creationId="{84051AF7-E634-B164-354D-57E2C41C6CCF}"/>
          </ac:cxnSpMkLst>
        </pc:cxnChg>
        <pc:cxnChg chg="add mod">
          <ac:chgData name="Molnar, Ethan (molnarem)" userId="c3c4d959-5156-40da-96eb-94c7cf2c35cd" providerId="ADAL" clId="{482EE544-19AC-427E-BA13-47B0DBE60D2B}" dt="2024-02-05T23:40:57.726" v="5051" actId="164"/>
          <ac:cxnSpMkLst>
            <pc:docMk/>
            <pc:sldMk cId="2009981034" sldId="295"/>
            <ac:cxnSpMk id="78" creationId="{59767575-93D1-C252-8869-291194E3D81F}"/>
          </ac:cxnSpMkLst>
        </pc:cxnChg>
        <pc:cxnChg chg="add mod">
          <ac:chgData name="Molnar, Ethan (molnarem)" userId="c3c4d959-5156-40da-96eb-94c7cf2c35cd" providerId="ADAL" clId="{482EE544-19AC-427E-BA13-47B0DBE60D2B}" dt="2024-02-05T23:40:57.726" v="5051" actId="164"/>
          <ac:cxnSpMkLst>
            <pc:docMk/>
            <pc:sldMk cId="2009981034" sldId="295"/>
            <ac:cxnSpMk id="82" creationId="{07FCEDAB-3C11-93EE-9127-59E6E3BD4C75}"/>
          </ac:cxnSpMkLst>
        </pc:cxnChg>
        <pc:cxnChg chg="add mod">
          <ac:chgData name="Molnar, Ethan (molnarem)" userId="c3c4d959-5156-40da-96eb-94c7cf2c35cd" providerId="ADAL" clId="{482EE544-19AC-427E-BA13-47B0DBE60D2B}" dt="2024-02-05T23:40:57.726" v="5051" actId="164"/>
          <ac:cxnSpMkLst>
            <pc:docMk/>
            <pc:sldMk cId="2009981034" sldId="295"/>
            <ac:cxnSpMk id="85" creationId="{B80DCF8C-BB2D-4639-1E15-DFD72BB3DA7B}"/>
          </ac:cxnSpMkLst>
        </pc:cxnChg>
        <pc:cxnChg chg="add mod">
          <ac:chgData name="Molnar, Ethan (molnarem)" userId="c3c4d959-5156-40da-96eb-94c7cf2c35cd" providerId="ADAL" clId="{482EE544-19AC-427E-BA13-47B0DBE60D2B}" dt="2024-02-05T23:40:35.711" v="5049" actId="164"/>
          <ac:cxnSpMkLst>
            <pc:docMk/>
            <pc:sldMk cId="2009981034" sldId="295"/>
            <ac:cxnSpMk id="89" creationId="{9F74DA39-758B-7635-0E86-7222548C4EB7}"/>
          </ac:cxnSpMkLst>
        </pc:cxnChg>
        <pc:cxnChg chg="add mod">
          <ac:chgData name="Molnar, Ethan (molnarem)" userId="c3c4d959-5156-40da-96eb-94c7cf2c35cd" providerId="ADAL" clId="{482EE544-19AC-427E-BA13-47B0DBE60D2B}" dt="2024-02-05T23:40:35.711" v="5049" actId="164"/>
          <ac:cxnSpMkLst>
            <pc:docMk/>
            <pc:sldMk cId="2009981034" sldId="295"/>
            <ac:cxnSpMk id="92" creationId="{A67F2057-74DD-FB69-5AF7-410312E01F84}"/>
          </ac:cxnSpMkLst>
        </pc:cxnChg>
        <pc:cxnChg chg="add mod">
          <ac:chgData name="Molnar, Ethan (molnarem)" userId="c3c4d959-5156-40da-96eb-94c7cf2c35cd" providerId="ADAL" clId="{482EE544-19AC-427E-BA13-47B0DBE60D2B}" dt="2024-02-05T23:40:35.711" v="5049" actId="164"/>
          <ac:cxnSpMkLst>
            <pc:docMk/>
            <pc:sldMk cId="2009981034" sldId="295"/>
            <ac:cxnSpMk id="95" creationId="{12954F2D-A2A7-1E4E-4234-425A47FA74E0}"/>
          </ac:cxnSpMkLst>
        </pc:cxnChg>
        <pc:cxnChg chg="add mod">
          <ac:chgData name="Molnar, Ethan (molnarem)" userId="c3c4d959-5156-40da-96eb-94c7cf2c35cd" providerId="ADAL" clId="{482EE544-19AC-427E-BA13-47B0DBE60D2B}" dt="2024-02-05T23:40:35.711" v="5049" actId="164"/>
          <ac:cxnSpMkLst>
            <pc:docMk/>
            <pc:sldMk cId="2009981034" sldId="295"/>
            <ac:cxnSpMk id="98" creationId="{33145F37-D510-67A9-2AE6-EE3E25D66254}"/>
          </ac:cxnSpMkLst>
        </pc:cxnChg>
        <pc:cxnChg chg="add mod">
          <ac:chgData name="Molnar, Ethan (molnarem)" userId="c3c4d959-5156-40da-96eb-94c7cf2c35cd" providerId="ADAL" clId="{482EE544-19AC-427E-BA13-47B0DBE60D2B}" dt="2024-02-05T23:40:35.711" v="5049" actId="164"/>
          <ac:cxnSpMkLst>
            <pc:docMk/>
            <pc:sldMk cId="2009981034" sldId="295"/>
            <ac:cxnSpMk id="101" creationId="{9BF6F47D-8D2B-4B3E-C1E8-3D4785643110}"/>
          </ac:cxnSpMkLst>
        </pc:cxnChg>
        <pc:cxnChg chg="add mod">
          <ac:chgData name="Molnar, Ethan (molnarem)" userId="c3c4d959-5156-40da-96eb-94c7cf2c35cd" providerId="ADAL" clId="{482EE544-19AC-427E-BA13-47B0DBE60D2B}" dt="2024-02-05T23:40:57.726" v="5051" actId="164"/>
          <ac:cxnSpMkLst>
            <pc:docMk/>
            <pc:sldMk cId="2009981034" sldId="295"/>
            <ac:cxnSpMk id="104" creationId="{159023A9-438E-3D1D-F37A-D35103B7248F}"/>
          </ac:cxnSpMkLst>
        </pc:cxnChg>
        <pc:cxnChg chg="add mod">
          <ac:chgData name="Molnar, Ethan (molnarem)" userId="c3c4d959-5156-40da-96eb-94c7cf2c35cd" providerId="ADAL" clId="{482EE544-19AC-427E-BA13-47B0DBE60D2B}" dt="2024-02-05T23:40:57.726" v="5051" actId="164"/>
          <ac:cxnSpMkLst>
            <pc:docMk/>
            <pc:sldMk cId="2009981034" sldId="295"/>
            <ac:cxnSpMk id="105" creationId="{69E07AA4-1B98-E872-88B1-523A58628370}"/>
          </ac:cxnSpMkLst>
        </pc:cxnChg>
        <pc:cxnChg chg="add mod">
          <ac:chgData name="Molnar, Ethan (molnarem)" userId="c3c4d959-5156-40da-96eb-94c7cf2c35cd" providerId="ADAL" clId="{482EE544-19AC-427E-BA13-47B0DBE60D2B}" dt="2024-02-05T23:40:57.726" v="5051" actId="164"/>
          <ac:cxnSpMkLst>
            <pc:docMk/>
            <pc:sldMk cId="2009981034" sldId="295"/>
            <ac:cxnSpMk id="106" creationId="{A8AC3280-CF71-17E2-DA4E-069AC688071F}"/>
          </ac:cxnSpMkLst>
        </pc:cxnChg>
        <pc:cxnChg chg="add mod">
          <ac:chgData name="Molnar, Ethan (molnarem)" userId="c3c4d959-5156-40da-96eb-94c7cf2c35cd" providerId="ADAL" clId="{482EE544-19AC-427E-BA13-47B0DBE60D2B}" dt="2024-02-05T23:40:57.726" v="5051" actId="164"/>
          <ac:cxnSpMkLst>
            <pc:docMk/>
            <pc:sldMk cId="2009981034" sldId="295"/>
            <ac:cxnSpMk id="107" creationId="{65D9E6CA-4CD6-AA23-95F2-1768F842EFD2}"/>
          </ac:cxnSpMkLst>
        </pc:cxnChg>
        <pc:cxnChg chg="add mod">
          <ac:chgData name="Molnar, Ethan (molnarem)" userId="c3c4d959-5156-40da-96eb-94c7cf2c35cd" providerId="ADAL" clId="{482EE544-19AC-427E-BA13-47B0DBE60D2B}" dt="2024-02-05T23:40:57.726" v="5051" actId="164"/>
          <ac:cxnSpMkLst>
            <pc:docMk/>
            <pc:sldMk cId="2009981034" sldId="295"/>
            <ac:cxnSpMk id="108" creationId="{24679188-1B45-831C-B0FE-FE9840840A3F}"/>
          </ac:cxnSpMkLst>
        </pc:cxnChg>
        <pc:cxnChg chg="add mod">
          <ac:chgData name="Molnar, Ethan (molnarem)" userId="c3c4d959-5156-40da-96eb-94c7cf2c35cd" providerId="ADAL" clId="{482EE544-19AC-427E-BA13-47B0DBE60D2B}" dt="2024-02-05T23:40:57.726" v="5051" actId="164"/>
          <ac:cxnSpMkLst>
            <pc:docMk/>
            <pc:sldMk cId="2009981034" sldId="295"/>
            <ac:cxnSpMk id="109" creationId="{392B5DA9-6CB4-42A8-769D-EFB1208F803E}"/>
          </ac:cxnSpMkLst>
        </pc:cxnChg>
        <pc:cxnChg chg="add mod">
          <ac:chgData name="Molnar, Ethan (molnarem)" userId="c3c4d959-5156-40da-96eb-94c7cf2c35cd" providerId="ADAL" clId="{482EE544-19AC-427E-BA13-47B0DBE60D2B}" dt="2024-02-05T23:40:57.726" v="5051" actId="164"/>
          <ac:cxnSpMkLst>
            <pc:docMk/>
            <pc:sldMk cId="2009981034" sldId="295"/>
            <ac:cxnSpMk id="110" creationId="{DA900C42-FA00-33BC-8E30-476AD55E82E7}"/>
          </ac:cxnSpMkLst>
        </pc:cxnChg>
        <pc:cxnChg chg="add mod">
          <ac:chgData name="Molnar, Ethan (molnarem)" userId="c3c4d959-5156-40da-96eb-94c7cf2c35cd" providerId="ADAL" clId="{482EE544-19AC-427E-BA13-47B0DBE60D2B}" dt="2024-02-05T23:40:57.726" v="5051" actId="164"/>
          <ac:cxnSpMkLst>
            <pc:docMk/>
            <pc:sldMk cId="2009981034" sldId="295"/>
            <ac:cxnSpMk id="111" creationId="{86C11B92-847E-DE52-0BF5-33F2605F7CEC}"/>
          </ac:cxnSpMkLst>
        </pc:cxnChg>
        <pc:cxnChg chg="add mod">
          <ac:chgData name="Molnar, Ethan (molnarem)" userId="c3c4d959-5156-40da-96eb-94c7cf2c35cd" providerId="ADAL" clId="{482EE544-19AC-427E-BA13-47B0DBE60D2B}" dt="2024-02-05T23:40:57.726" v="5051" actId="164"/>
          <ac:cxnSpMkLst>
            <pc:docMk/>
            <pc:sldMk cId="2009981034" sldId="295"/>
            <ac:cxnSpMk id="112" creationId="{570D833E-3D6F-D615-5988-E85E62FD1F73}"/>
          </ac:cxnSpMkLst>
        </pc:cxnChg>
        <pc:cxnChg chg="add mod">
          <ac:chgData name="Molnar, Ethan (molnarem)" userId="c3c4d959-5156-40da-96eb-94c7cf2c35cd" providerId="ADAL" clId="{482EE544-19AC-427E-BA13-47B0DBE60D2B}" dt="2024-02-05T23:40:57.726" v="5051" actId="164"/>
          <ac:cxnSpMkLst>
            <pc:docMk/>
            <pc:sldMk cId="2009981034" sldId="295"/>
            <ac:cxnSpMk id="113" creationId="{0B256CBD-62BE-163B-10D9-2FF954D1C443}"/>
          </ac:cxnSpMkLst>
        </pc:cxnChg>
        <pc:cxnChg chg="add mod">
          <ac:chgData name="Molnar, Ethan (molnarem)" userId="c3c4d959-5156-40da-96eb-94c7cf2c35cd" providerId="ADAL" clId="{482EE544-19AC-427E-BA13-47B0DBE60D2B}" dt="2024-02-05T23:40:57.726" v="5051" actId="164"/>
          <ac:cxnSpMkLst>
            <pc:docMk/>
            <pc:sldMk cId="2009981034" sldId="295"/>
            <ac:cxnSpMk id="114" creationId="{54980EAD-9696-8E18-4699-16213147A599}"/>
          </ac:cxnSpMkLst>
        </pc:cxnChg>
        <pc:cxnChg chg="add mod">
          <ac:chgData name="Molnar, Ethan (molnarem)" userId="c3c4d959-5156-40da-96eb-94c7cf2c35cd" providerId="ADAL" clId="{482EE544-19AC-427E-BA13-47B0DBE60D2B}" dt="2024-02-05T23:40:57.726" v="5051" actId="164"/>
          <ac:cxnSpMkLst>
            <pc:docMk/>
            <pc:sldMk cId="2009981034" sldId="295"/>
            <ac:cxnSpMk id="115" creationId="{C8A488F5-CD82-818B-6B3E-DD5A480F9975}"/>
          </ac:cxnSpMkLst>
        </pc:cxnChg>
        <pc:cxnChg chg="add mod">
          <ac:chgData name="Molnar, Ethan (molnarem)" userId="c3c4d959-5156-40da-96eb-94c7cf2c35cd" providerId="ADAL" clId="{482EE544-19AC-427E-BA13-47B0DBE60D2B}" dt="2024-02-05T23:40:57.726" v="5051" actId="164"/>
          <ac:cxnSpMkLst>
            <pc:docMk/>
            <pc:sldMk cId="2009981034" sldId="295"/>
            <ac:cxnSpMk id="116" creationId="{98F9EAD3-BA3A-1CB2-869D-66309C94C6F1}"/>
          </ac:cxnSpMkLst>
        </pc:cxnChg>
        <pc:cxnChg chg="add mod">
          <ac:chgData name="Molnar, Ethan (molnarem)" userId="c3c4d959-5156-40da-96eb-94c7cf2c35cd" providerId="ADAL" clId="{482EE544-19AC-427E-BA13-47B0DBE60D2B}" dt="2024-02-05T23:40:57.726" v="5051" actId="164"/>
          <ac:cxnSpMkLst>
            <pc:docMk/>
            <pc:sldMk cId="2009981034" sldId="295"/>
            <ac:cxnSpMk id="117" creationId="{14C2260D-71A5-4627-DDAF-88EB05F72890}"/>
          </ac:cxnSpMkLst>
        </pc:cxnChg>
        <pc:cxnChg chg="add mod">
          <ac:chgData name="Molnar, Ethan (molnarem)" userId="c3c4d959-5156-40da-96eb-94c7cf2c35cd" providerId="ADAL" clId="{482EE544-19AC-427E-BA13-47B0DBE60D2B}" dt="2024-02-05T23:40:57.726" v="5051" actId="164"/>
          <ac:cxnSpMkLst>
            <pc:docMk/>
            <pc:sldMk cId="2009981034" sldId="295"/>
            <ac:cxnSpMk id="118" creationId="{9405A0A1-DA6B-10C4-B5E9-418BD5596B8C}"/>
          </ac:cxnSpMkLst>
        </pc:cxnChg>
        <pc:cxnChg chg="add mod">
          <ac:chgData name="Molnar, Ethan (molnarem)" userId="c3c4d959-5156-40da-96eb-94c7cf2c35cd" providerId="ADAL" clId="{482EE544-19AC-427E-BA13-47B0DBE60D2B}" dt="2024-02-05T23:40:57.726" v="5051" actId="164"/>
          <ac:cxnSpMkLst>
            <pc:docMk/>
            <pc:sldMk cId="2009981034" sldId="295"/>
            <ac:cxnSpMk id="119" creationId="{82B5402D-E2F7-FEE0-8EAD-F9A79BC19C49}"/>
          </ac:cxnSpMkLst>
        </pc:cxnChg>
        <pc:cxnChg chg="add mod">
          <ac:chgData name="Molnar, Ethan (molnarem)" userId="c3c4d959-5156-40da-96eb-94c7cf2c35cd" providerId="ADAL" clId="{482EE544-19AC-427E-BA13-47B0DBE60D2B}" dt="2024-02-05T23:40:57.726" v="5051" actId="164"/>
          <ac:cxnSpMkLst>
            <pc:docMk/>
            <pc:sldMk cId="2009981034" sldId="295"/>
            <ac:cxnSpMk id="120" creationId="{C46B8790-4F69-2C95-DBBC-4BE3127DDE1C}"/>
          </ac:cxnSpMkLst>
        </pc:cxnChg>
        <pc:cxnChg chg="add mod">
          <ac:chgData name="Molnar, Ethan (molnarem)" userId="c3c4d959-5156-40da-96eb-94c7cf2c35cd" providerId="ADAL" clId="{482EE544-19AC-427E-BA13-47B0DBE60D2B}" dt="2024-02-05T23:40:57.726" v="5051" actId="164"/>
          <ac:cxnSpMkLst>
            <pc:docMk/>
            <pc:sldMk cId="2009981034" sldId="295"/>
            <ac:cxnSpMk id="121" creationId="{16EB5310-2B68-351E-65D2-9F762B62A2D0}"/>
          </ac:cxnSpMkLst>
        </pc:cxnChg>
        <pc:cxnChg chg="add mod">
          <ac:chgData name="Molnar, Ethan (molnarem)" userId="c3c4d959-5156-40da-96eb-94c7cf2c35cd" providerId="ADAL" clId="{482EE544-19AC-427E-BA13-47B0DBE60D2B}" dt="2024-02-05T23:40:57.726" v="5051" actId="164"/>
          <ac:cxnSpMkLst>
            <pc:docMk/>
            <pc:sldMk cId="2009981034" sldId="295"/>
            <ac:cxnSpMk id="122" creationId="{034D4EE2-2DB7-C4E1-BE29-0FD185A3452A}"/>
          </ac:cxnSpMkLst>
        </pc:cxnChg>
        <pc:cxnChg chg="add mod">
          <ac:chgData name="Molnar, Ethan (molnarem)" userId="c3c4d959-5156-40da-96eb-94c7cf2c35cd" providerId="ADAL" clId="{482EE544-19AC-427E-BA13-47B0DBE60D2B}" dt="2024-02-05T23:40:57.726" v="5051" actId="164"/>
          <ac:cxnSpMkLst>
            <pc:docMk/>
            <pc:sldMk cId="2009981034" sldId="295"/>
            <ac:cxnSpMk id="123" creationId="{2415AD7F-3F9E-63D1-AB85-DB00D21472B6}"/>
          </ac:cxnSpMkLst>
        </pc:cxnChg>
        <pc:cxnChg chg="add mod">
          <ac:chgData name="Molnar, Ethan (molnarem)" userId="c3c4d959-5156-40da-96eb-94c7cf2c35cd" providerId="ADAL" clId="{482EE544-19AC-427E-BA13-47B0DBE60D2B}" dt="2024-02-07T04:26:40.885" v="8924" actId="164"/>
          <ac:cxnSpMkLst>
            <pc:docMk/>
            <pc:sldMk cId="2009981034" sldId="295"/>
            <ac:cxnSpMk id="132" creationId="{00073345-5771-71D6-E824-382043E905E0}"/>
          </ac:cxnSpMkLst>
        </pc:cxnChg>
      </pc:sldChg>
      <pc:sldChg chg="addSp delSp modSp add del mod modTransition">
        <pc:chgData name="Molnar, Ethan (molnarem)" userId="c3c4d959-5156-40da-96eb-94c7cf2c35cd" providerId="ADAL" clId="{482EE544-19AC-427E-BA13-47B0DBE60D2B}" dt="2024-02-08T05:22:33.675" v="9380" actId="47"/>
        <pc:sldMkLst>
          <pc:docMk/>
          <pc:sldMk cId="966801386" sldId="296"/>
        </pc:sldMkLst>
        <pc:spChg chg="add del mod">
          <ac:chgData name="Molnar, Ethan (molnarem)" userId="c3c4d959-5156-40da-96eb-94c7cf2c35cd" providerId="ADAL" clId="{482EE544-19AC-427E-BA13-47B0DBE60D2B}" dt="2024-02-06T03:34:54.158" v="6731" actId="478"/>
          <ac:spMkLst>
            <pc:docMk/>
            <pc:sldMk cId="966801386" sldId="296"/>
            <ac:spMk id="2" creationId="{30F60A80-219F-2393-EAAF-9A51B9FD5167}"/>
          </ac:spMkLst>
        </pc:spChg>
        <pc:spChg chg="add del mod">
          <ac:chgData name="Molnar, Ethan (molnarem)" userId="c3c4d959-5156-40da-96eb-94c7cf2c35cd" providerId="ADAL" clId="{482EE544-19AC-427E-BA13-47B0DBE60D2B}" dt="2024-02-08T05:22:06.920" v="9377" actId="478"/>
          <ac:spMkLst>
            <pc:docMk/>
            <pc:sldMk cId="966801386" sldId="296"/>
            <ac:spMk id="2" creationId="{8CD053C1-0F94-2E40-2AFB-1D09A76CE7E4}"/>
          </ac:spMkLst>
        </pc:spChg>
        <pc:spChg chg="mod">
          <ac:chgData name="Molnar, Ethan (molnarem)" userId="c3c4d959-5156-40da-96eb-94c7cf2c35cd" providerId="ADAL" clId="{482EE544-19AC-427E-BA13-47B0DBE60D2B}" dt="2024-02-07T22:16:21.509" v="9246" actId="20577"/>
          <ac:spMkLst>
            <pc:docMk/>
            <pc:sldMk cId="966801386" sldId="296"/>
            <ac:spMk id="4" creationId="{3DA0B8E4-8DB4-3362-9058-351BECB365E6}"/>
          </ac:spMkLst>
        </pc:spChg>
        <pc:spChg chg="mod">
          <ac:chgData name="Molnar, Ethan (molnarem)" userId="c3c4d959-5156-40da-96eb-94c7cf2c35cd" providerId="ADAL" clId="{482EE544-19AC-427E-BA13-47B0DBE60D2B}" dt="2024-02-07T22:42:25.330" v="9356" actId="20577"/>
          <ac:spMkLst>
            <pc:docMk/>
            <pc:sldMk cId="966801386" sldId="296"/>
            <ac:spMk id="5" creationId="{8EA24567-B101-172E-7E80-FF531D162B84}"/>
          </ac:spMkLst>
        </pc:spChg>
        <pc:picChg chg="add del mod">
          <ac:chgData name="Molnar, Ethan (molnarem)" userId="c3c4d959-5156-40da-96eb-94c7cf2c35cd" providerId="ADAL" clId="{482EE544-19AC-427E-BA13-47B0DBE60D2B}" dt="2024-02-07T22:48:38.482" v="9366" actId="478"/>
          <ac:picMkLst>
            <pc:docMk/>
            <pc:sldMk cId="966801386" sldId="296"/>
            <ac:picMk id="3" creationId="{B886A425-1FE4-EF81-B02A-848466FD1F4F}"/>
          </ac:picMkLst>
        </pc:picChg>
      </pc:sldChg>
      <pc:sldChg chg="add del">
        <pc:chgData name="Molnar, Ethan (molnarem)" userId="c3c4d959-5156-40da-96eb-94c7cf2c35cd" providerId="ADAL" clId="{482EE544-19AC-427E-BA13-47B0DBE60D2B}" dt="2024-02-05T23:24:20.007" v="4762" actId="47"/>
        <pc:sldMkLst>
          <pc:docMk/>
          <pc:sldMk cId="3254830881" sldId="296"/>
        </pc:sldMkLst>
      </pc:sldChg>
      <pc:sldChg chg="addSp delSp modSp add mod modTransition delAnim modAnim">
        <pc:chgData name="Molnar, Ethan (molnarem)" userId="c3c4d959-5156-40da-96eb-94c7cf2c35cd" providerId="ADAL" clId="{482EE544-19AC-427E-BA13-47B0DBE60D2B}" dt="2024-02-09T20:22:04.913" v="14531"/>
        <pc:sldMkLst>
          <pc:docMk/>
          <pc:sldMk cId="3258633057" sldId="297"/>
        </pc:sldMkLst>
        <pc:spChg chg="mod">
          <ac:chgData name="Molnar, Ethan (molnarem)" userId="c3c4d959-5156-40da-96eb-94c7cf2c35cd" providerId="ADAL" clId="{482EE544-19AC-427E-BA13-47B0DBE60D2B}" dt="2024-02-06T00:39:22.169" v="5706" actId="20577"/>
          <ac:spMkLst>
            <pc:docMk/>
            <pc:sldMk cId="3258633057" sldId="297"/>
            <ac:spMk id="3" creationId="{9C04D211-1DD2-D176-C826-66B43C9FEA59}"/>
          </ac:spMkLst>
        </pc:spChg>
        <pc:spChg chg="mod">
          <ac:chgData name="Molnar, Ethan (molnarem)" userId="c3c4d959-5156-40da-96eb-94c7cf2c35cd" providerId="ADAL" clId="{482EE544-19AC-427E-BA13-47B0DBE60D2B}" dt="2024-02-07T22:42:10.263" v="9348" actId="20577"/>
          <ac:spMkLst>
            <pc:docMk/>
            <pc:sldMk cId="3258633057" sldId="297"/>
            <ac:spMk id="5" creationId="{D64601FC-5F67-2FEB-7659-072225906DCB}"/>
          </ac:spMkLst>
        </pc:spChg>
        <pc:spChg chg="mod">
          <ac:chgData name="Molnar, Ethan (molnarem)" userId="c3c4d959-5156-40da-96eb-94c7cf2c35cd" providerId="ADAL" clId="{482EE544-19AC-427E-BA13-47B0DBE60D2B}" dt="2024-02-06T00:39:16.399" v="5694"/>
          <ac:spMkLst>
            <pc:docMk/>
            <pc:sldMk cId="3258633057" sldId="297"/>
            <ac:spMk id="6" creationId="{87AC44F2-64D7-5582-7E07-B80C27808238}"/>
          </ac:spMkLst>
        </pc:spChg>
        <pc:spChg chg="add mod">
          <ac:chgData name="Molnar, Ethan (molnarem)" userId="c3c4d959-5156-40da-96eb-94c7cf2c35cd" providerId="ADAL" clId="{482EE544-19AC-427E-BA13-47B0DBE60D2B}" dt="2024-02-07T04:23:40.258" v="8899" actId="164"/>
          <ac:spMkLst>
            <pc:docMk/>
            <pc:sldMk cId="3258633057" sldId="297"/>
            <ac:spMk id="8" creationId="{F76590A9-559D-741D-0BB3-2562779885B6}"/>
          </ac:spMkLst>
        </pc:spChg>
        <pc:spChg chg="del mod">
          <ac:chgData name="Molnar, Ethan (molnarem)" userId="c3c4d959-5156-40da-96eb-94c7cf2c35cd" providerId="ADAL" clId="{482EE544-19AC-427E-BA13-47B0DBE60D2B}" dt="2024-02-06T01:16:10.390" v="6343" actId="478"/>
          <ac:spMkLst>
            <pc:docMk/>
            <pc:sldMk cId="3258633057" sldId="297"/>
            <ac:spMk id="8" creationId="{FAF49798-1BC4-443B-4C60-DE29F18E50CE}"/>
          </ac:spMkLst>
        </pc:spChg>
        <pc:spChg chg="add del">
          <ac:chgData name="Molnar, Ethan (molnarem)" userId="c3c4d959-5156-40da-96eb-94c7cf2c35cd" providerId="ADAL" clId="{482EE544-19AC-427E-BA13-47B0DBE60D2B}" dt="2024-02-06T01:02:43.349" v="6145" actId="11529"/>
          <ac:spMkLst>
            <pc:docMk/>
            <pc:sldMk cId="3258633057" sldId="297"/>
            <ac:spMk id="9" creationId="{1E048BDE-B4C6-3378-BB47-5C865E427A8E}"/>
          </ac:spMkLst>
        </pc:spChg>
        <pc:spChg chg="add del mod">
          <ac:chgData name="Molnar, Ethan (molnarem)" userId="c3c4d959-5156-40da-96eb-94c7cf2c35cd" providerId="ADAL" clId="{482EE544-19AC-427E-BA13-47B0DBE60D2B}" dt="2024-02-07T03:48:36.309" v="7478" actId="478"/>
          <ac:spMkLst>
            <pc:docMk/>
            <pc:sldMk cId="3258633057" sldId="297"/>
            <ac:spMk id="9" creationId="{E2901A5A-5701-0D3B-F712-017A387C61D1}"/>
          </ac:spMkLst>
        </pc:spChg>
        <pc:spChg chg="add del mod">
          <ac:chgData name="Molnar, Ethan (molnarem)" userId="c3c4d959-5156-40da-96eb-94c7cf2c35cd" providerId="ADAL" clId="{482EE544-19AC-427E-BA13-47B0DBE60D2B}" dt="2024-02-07T03:18:02.169" v="7067" actId="478"/>
          <ac:spMkLst>
            <pc:docMk/>
            <pc:sldMk cId="3258633057" sldId="297"/>
            <ac:spMk id="10" creationId="{A14EA68B-49B3-D391-96C5-D7149C777378}"/>
          </ac:spMkLst>
        </pc:spChg>
        <pc:spChg chg="add mod">
          <ac:chgData name="Molnar, Ethan (molnarem)" userId="c3c4d959-5156-40da-96eb-94c7cf2c35cd" providerId="ADAL" clId="{482EE544-19AC-427E-BA13-47B0DBE60D2B}" dt="2024-02-07T04:23:40.258" v="8899" actId="164"/>
          <ac:spMkLst>
            <pc:docMk/>
            <pc:sldMk cId="3258633057" sldId="297"/>
            <ac:spMk id="11" creationId="{2F992554-F475-4A5B-7806-346541D4F6C4}"/>
          </ac:spMkLst>
        </pc:spChg>
        <pc:spChg chg="del mod">
          <ac:chgData name="Molnar, Ethan (molnarem)" userId="c3c4d959-5156-40da-96eb-94c7cf2c35cd" providerId="ADAL" clId="{482EE544-19AC-427E-BA13-47B0DBE60D2B}" dt="2024-02-06T00:39:15.410" v="5693" actId="478"/>
          <ac:spMkLst>
            <pc:docMk/>
            <pc:sldMk cId="3258633057" sldId="297"/>
            <ac:spMk id="11" creationId="{F4519A35-E241-B97C-B62D-7CFF6EB8596F}"/>
          </ac:spMkLst>
        </pc:spChg>
        <pc:spChg chg="add mod">
          <ac:chgData name="Molnar, Ethan (molnarem)" userId="c3c4d959-5156-40da-96eb-94c7cf2c35cd" providerId="ADAL" clId="{482EE544-19AC-427E-BA13-47B0DBE60D2B}" dt="2024-02-07T04:23:40.258" v="8899" actId="164"/>
          <ac:spMkLst>
            <pc:docMk/>
            <pc:sldMk cId="3258633057" sldId="297"/>
            <ac:spMk id="12" creationId="{1785CFA5-5612-9144-D771-E115DC8CF1AE}"/>
          </ac:spMkLst>
        </pc:spChg>
        <pc:spChg chg="add del mod">
          <ac:chgData name="Molnar, Ethan (molnarem)" userId="c3c4d959-5156-40da-96eb-94c7cf2c35cd" providerId="ADAL" clId="{482EE544-19AC-427E-BA13-47B0DBE60D2B}" dt="2024-02-07T03:31:02.804" v="7197" actId="478"/>
          <ac:spMkLst>
            <pc:docMk/>
            <pc:sldMk cId="3258633057" sldId="297"/>
            <ac:spMk id="13" creationId="{AD69824A-6CBE-9235-929F-3ED710BD2D31}"/>
          </ac:spMkLst>
        </pc:spChg>
        <pc:spChg chg="add mod">
          <ac:chgData name="Molnar, Ethan (molnarem)" userId="c3c4d959-5156-40da-96eb-94c7cf2c35cd" providerId="ADAL" clId="{482EE544-19AC-427E-BA13-47B0DBE60D2B}" dt="2024-02-09T20:22:04.913" v="14531"/>
          <ac:spMkLst>
            <pc:docMk/>
            <pc:sldMk cId="3258633057" sldId="297"/>
            <ac:spMk id="16" creationId="{1C4263C3-8477-1C47-3F76-34A8D3D2B845}"/>
          </ac:spMkLst>
        </pc:spChg>
        <pc:spChg chg="mod">
          <ac:chgData name="Molnar, Ethan (molnarem)" userId="c3c4d959-5156-40da-96eb-94c7cf2c35cd" providerId="ADAL" clId="{482EE544-19AC-427E-BA13-47B0DBE60D2B}" dt="2024-02-06T00:35:29.239" v="5640" actId="14861"/>
          <ac:spMkLst>
            <pc:docMk/>
            <pc:sldMk cId="3258633057" sldId="297"/>
            <ac:spMk id="17" creationId="{15C22425-2945-EE13-961D-810114B0C841}"/>
          </ac:spMkLst>
        </pc:spChg>
        <pc:spChg chg="add del mod">
          <ac:chgData name="Molnar, Ethan (molnarem)" userId="c3c4d959-5156-40da-96eb-94c7cf2c35cd" providerId="ADAL" clId="{482EE544-19AC-427E-BA13-47B0DBE60D2B}" dt="2024-02-07T03:36:29.155" v="7289" actId="478"/>
          <ac:spMkLst>
            <pc:docMk/>
            <pc:sldMk cId="3258633057" sldId="297"/>
            <ac:spMk id="46" creationId="{24458F24-FDA6-FB52-61C6-703CBDB1FFAE}"/>
          </ac:spMkLst>
        </pc:spChg>
        <pc:spChg chg="add del mod">
          <ac:chgData name="Molnar, Ethan (molnarem)" userId="c3c4d959-5156-40da-96eb-94c7cf2c35cd" providerId="ADAL" clId="{482EE544-19AC-427E-BA13-47B0DBE60D2B}" dt="2024-02-07T03:34:43.280" v="7241" actId="478"/>
          <ac:spMkLst>
            <pc:docMk/>
            <pc:sldMk cId="3258633057" sldId="297"/>
            <ac:spMk id="47" creationId="{408CBC5D-CB43-46D7-9E98-F12A63DC02D0}"/>
          </ac:spMkLst>
        </pc:spChg>
        <pc:spChg chg="add del mod">
          <ac:chgData name="Molnar, Ethan (molnarem)" userId="c3c4d959-5156-40da-96eb-94c7cf2c35cd" providerId="ADAL" clId="{482EE544-19AC-427E-BA13-47B0DBE60D2B}" dt="2024-02-07T03:36:22.369" v="7288" actId="478"/>
          <ac:spMkLst>
            <pc:docMk/>
            <pc:sldMk cId="3258633057" sldId="297"/>
            <ac:spMk id="48" creationId="{FFCEDBA6-E68C-1193-9BE4-04A129241E23}"/>
          </ac:spMkLst>
        </pc:spChg>
        <pc:spChg chg="add mod topLvl">
          <ac:chgData name="Molnar, Ethan (molnarem)" userId="c3c4d959-5156-40da-96eb-94c7cf2c35cd" providerId="ADAL" clId="{482EE544-19AC-427E-BA13-47B0DBE60D2B}" dt="2024-02-07T03:47:48.320" v="7464" actId="164"/>
          <ac:spMkLst>
            <pc:docMk/>
            <pc:sldMk cId="3258633057" sldId="297"/>
            <ac:spMk id="49" creationId="{869B80D6-AB2F-D6F1-C9F3-45C39605C5E9}"/>
          </ac:spMkLst>
        </pc:spChg>
        <pc:spChg chg="add del mod topLvl">
          <ac:chgData name="Molnar, Ethan (molnarem)" userId="c3c4d959-5156-40da-96eb-94c7cf2c35cd" providerId="ADAL" clId="{482EE544-19AC-427E-BA13-47B0DBE60D2B}" dt="2024-02-07T03:44:19.044" v="7380" actId="478"/>
          <ac:spMkLst>
            <pc:docMk/>
            <pc:sldMk cId="3258633057" sldId="297"/>
            <ac:spMk id="50" creationId="{47390681-F4EB-1D41-96CF-34E67EC71498}"/>
          </ac:spMkLst>
        </pc:spChg>
        <pc:spChg chg="add mod">
          <ac:chgData name="Molnar, Ethan (molnarem)" userId="c3c4d959-5156-40da-96eb-94c7cf2c35cd" providerId="ADAL" clId="{482EE544-19AC-427E-BA13-47B0DBE60D2B}" dt="2024-02-07T03:47:48.320" v="7464" actId="164"/>
          <ac:spMkLst>
            <pc:docMk/>
            <pc:sldMk cId="3258633057" sldId="297"/>
            <ac:spMk id="51" creationId="{1BA27DDA-B4CF-723D-64A0-F3DBC9A2EAA8}"/>
          </ac:spMkLst>
        </pc:spChg>
        <pc:spChg chg="mod topLvl">
          <ac:chgData name="Molnar, Ethan (molnarem)" userId="c3c4d959-5156-40da-96eb-94c7cf2c35cd" providerId="ADAL" clId="{482EE544-19AC-427E-BA13-47B0DBE60D2B}" dt="2024-02-07T04:01:19.627" v="8572" actId="1038"/>
          <ac:spMkLst>
            <pc:docMk/>
            <pc:sldMk cId="3258633057" sldId="297"/>
            <ac:spMk id="54" creationId="{DDABE370-96DD-43AB-E66C-277DD4EEB33F}"/>
          </ac:spMkLst>
        </pc:spChg>
        <pc:spChg chg="mod topLvl">
          <ac:chgData name="Molnar, Ethan (molnarem)" userId="c3c4d959-5156-40da-96eb-94c7cf2c35cd" providerId="ADAL" clId="{482EE544-19AC-427E-BA13-47B0DBE60D2B}" dt="2024-02-07T04:25:31.714" v="8917" actId="14100"/>
          <ac:spMkLst>
            <pc:docMk/>
            <pc:sldMk cId="3258633057" sldId="297"/>
            <ac:spMk id="55" creationId="{4A900D96-9A38-16B2-33B0-B8C119746F5E}"/>
          </ac:spMkLst>
        </pc:spChg>
        <pc:spChg chg="add mod">
          <ac:chgData name="Molnar, Ethan (molnarem)" userId="c3c4d959-5156-40da-96eb-94c7cf2c35cd" providerId="ADAL" clId="{482EE544-19AC-427E-BA13-47B0DBE60D2B}" dt="2024-02-07T05:02:47.846" v="9134" actId="14100"/>
          <ac:spMkLst>
            <pc:docMk/>
            <pc:sldMk cId="3258633057" sldId="297"/>
            <ac:spMk id="56" creationId="{F50C664B-1E1B-9B8F-7760-3A71A70FFDDA}"/>
          </ac:spMkLst>
        </pc:spChg>
        <pc:spChg chg="add mod">
          <ac:chgData name="Molnar, Ethan (molnarem)" userId="c3c4d959-5156-40da-96eb-94c7cf2c35cd" providerId="ADAL" clId="{482EE544-19AC-427E-BA13-47B0DBE60D2B}" dt="2024-02-07T03:47:48.320" v="7464" actId="164"/>
          <ac:spMkLst>
            <pc:docMk/>
            <pc:sldMk cId="3258633057" sldId="297"/>
            <ac:spMk id="57" creationId="{A7C90655-8C56-7981-E058-E762BDEA3387}"/>
          </ac:spMkLst>
        </pc:spChg>
        <pc:spChg chg="mod">
          <ac:chgData name="Molnar, Ethan (molnarem)" userId="c3c4d959-5156-40da-96eb-94c7cf2c35cd" providerId="ADAL" clId="{482EE544-19AC-427E-BA13-47B0DBE60D2B}" dt="2024-02-07T03:48:24.059" v="7473" actId="1037"/>
          <ac:spMkLst>
            <pc:docMk/>
            <pc:sldMk cId="3258633057" sldId="297"/>
            <ac:spMk id="60" creationId="{1E9B652F-22AF-0163-739C-1A9C3EE7D3C3}"/>
          </ac:spMkLst>
        </pc:spChg>
        <pc:spChg chg="mod">
          <ac:chgData name="Molnar, Ethan (molnarem)" userId="c3c4d959-5156-40da-96eb-94c7cf2c35cd" providerId="ADAL" clId="{482EE544-19AC-427E-BA13-47B0DBE60D2B}" dt="2024-02-07T03:48:36.918" v="7479" actId="6549"/>
          <ac:spMkLst>
            <pc:docMk/>
            <pc:sldMk cId="3258633057" sldId="297"/>
            <ac:spMk id="61" creationId="{C757FDAB-7FDC-50B5-4061-684059B2FD9B}"/>
          </ac:spMkLst>
        </pc:spChg>
        <pc:spChg chg="mod">
          <ac:chgData name="Molnar, Ethan (molnarem)" userId="c3c4d959-5156-40da-96eb-94c7cf2c35cd" providerId="ADAL" clId="{482EE544-19AC-427E-BA13-47B0DBE60D2B}" dt="2024-02-07T03:48:20.597" v="7472" actId="1035"/>
          <ac:spMkLst>
            <pc:docMk/>
            <pc:sldMk cId="3258633057" sldId="297"/>
            <ac:spMk id="62" creationId="{A234384B-D581-C15F-4D08-9911FF905016}"/>
          </ac:spMkLst>
        </pc:spChg>
        <pc:spChg chg="mod">
          <ac:chgData name="Molnar, Ethan (molnarem)" userId="c3c4d959-5156-40da-96eb-94c7cf2c35cd" providerId="ADAL" clId="{482EE544-19AC-427E-BA13-47B0DBE60D2B}" dt="2024-02-07T03:48:07.305" v="7465"/>
          <ac:spMkLst>
            <pc:docMk/>
            <pc:sldMk cId="3258633057" sldId="297"/>
            <ac:spMk id="63" creationId="{F39ABA2D-18F4-A510-90E2-56A6C0BEBD29}"/>
          </ac:spMkLst>
        </pc:spChg>
        <pc:spChg chg="mod">
          <ac:chgData name="Molnar, Ethan (molnarem)" userId="c3c4d959-5156-40da-96eb-94c7cf2c35cd" providerId="ADAL" clId="{482EE544-19AC-427E-BA13-47B0DBE60D2B}" dt="2024-02-07T03:48:07.305" v="7465"/>
          <ac:spMkLst>
            <pc:docMk/>
            <pc:sldMk cId="3258633057" sldId="297"/>
            <ac:spMk id="64" creationId="{8C598E08-0430-3720-AB9D-22AB08F87540}"/>
          </ac:spMkLst>
        </pc:spChg>
        <pc:spChg chg="mod">
          <ac:chgData name="Molnar, Ethan (molnarem)" userId="c3c4d959-5156-40da-96eb-94c7cf2c35cd" providerId="ADAL" clId="{482EE544-19AC-427E-BA13-47B0DBE60D2B}" dt="2024-02-07T03:48:07.305" v="7465"/>
          <ac:spMkLst>
            <pc:docMk/>
            <pc:sldMk cId="3258633057" sldId="297"/>
            <ac:spMk id="65" creationId="{D8EDFEB6-6A10-8B03-4094-C365EABCBED8}"/>
          </ac:spMkLst>
        </pc:spChg>
        <pc:spChg chg="add del mod">
          <ac:chgData name="Molnar, Ethan (molnarem)" userId="c3c4d959-5156-40da-96eb-94c7cf2c35cd" providerId="ADAL" clId="{482EE544-19AC-427E-BA13-47B0DBE60D2B}" dt="2024-02-07T03:56:10.099" v="8312" actId="478"/>
          <ac:spMkLst>
            <pc:docMk/>
            <pc:sldMk cId="3258633057" sldId="297"/>
            <ac:spMk id="66" creationId="{F695ECAA-4F1C-938A-A341-5CBE75E5243A}"/>
          </ac:spMkLst>
        </pc:spChg>
        <pc:spChg chg="mod">
          <ac:chgData name="Molnar, Ethan (molnarem)" userId="c3c4d959-5156-40da-96eb-94c7cf2c35cd" providerId="ADAL" clId="{482EE544-19AC-427E-BA13-47B0DBE60D2B}" dt="2024-02-07T04:01:24.078" v="8573" actId="1038"/>
          <ac:spMkLst>
            <pc:docMk/>
            <pc:sldMk cId="3258633057" sldId="297"/>
            <ac:spMk id="68" creationId="{B9E562A9-FB9E-DBDD-ED55-9D8C7B8E1290}"/>
          </ac:spMkLst>
        </pc:spChg>
        <pc:spChg chg="mod">
          <ac:chgData name="Molnar, Ethan (molnarem)" userId="c3c4d959-5156-40da-96eb-94c7cf2c35cd" providerId="ADAL" clId="{482EE544-19AC-427E-BA13-47B0DBE60D2B}" dt="2024-02-07T05:03:05.174" v="9138" actId="14100"/>
          <ac:spMkLst>
            <pc:docMk/>
            <pc:sldMk cId="3258633057" sldId="297"/>
            <ac:spMk id="69" creationId="{C2BCD9EB-EF1F-4C22-3620-22FA7A3C5366}"/>
          </ac:spMkLst>
        </pc:spChg>
        <pc:spChg chg="mod">
          <ac:chgData name="Molnar, Ethan (molnarem)" userId="c3c4d959-5156-40da-96eb-94c7cf2c35cd" providerId="ADAL" clId="{482EE544-19AC-427E-BA13-47B0DBE60D2B}" dt="2024-02-07T05:02:32.074" v="9130" actId="1076"/>
          <ac:spMkLst>
            <pc:docMk/>
            <pc:sldMk cId="3258633057" sldId="297"/>
            <ac:spMk id="70" creationId="{C1BDC79C-0080-509E-5B4F-59D4BE976BE9}"/>
          </ac:spMkLst>
        </pc:spChg>
        <pc:spChg chg="mod">
          <ac:chgData name="Molnar, Ethan (molnarem)" userId="c3c4d959-5156-40da-96eb-94c7cf2c35cd" providerId="ADAL" clId="{482EE544-19AC-427E-BA13-47B0DBE60D2B}" dt="2024-02-07T03:49:14.229" v="7483" actId="207"/>
          <ac:spMkLst>
            <pc:docMk/>
            <pc:sldMk cId="3258633057" sldId="297"/>
            <ac:spMk id="71" creationId="{17EF23B3-D66D-4D02-ED45-463AC32DF7D2}"/>
          </ac:spMkLst>
        </pc:spChg>
        <pc:spChg chg="mod">
          <ac:chgData name="Molnar, Ethan (molnarem)" userId="c3c4d959-5156-40da-96eb-94c7cf2c35cd" providerId="ADAL" clId="{482EE544-19AC-427E-BA13-47B0DBE60D2B}" dt="2024-02-07T05:02:41.904" v="9133" actId="14100"/>
          <ac:spMkLst>
            <pc:docMk/>
            <pc:sldMk cId="3258633057" sldId="297"/>
            <ac:spMk id="72" creationId="{1C5ED866-4398-FCC9-0DFD-83A2C06118A8}"/>
          </ac:spMkLst>
        </pc:spChg>
        <pc:spChg chg="mod">
          <ac:chgData name="Molnar, Ethan (molnarem)" userId="c3c4d959-5156-40da-96eb-94c7cf2c35cd" providerId="ADAL" clId="{482EE544-19AC-427E-BA13-47B0DBE60D2B}" dt="2024-02-07T03:49:14.229" v="7483" actId="207"/>
          <ac:spMkLst>
            <pc:docMk/>
            <pc:sldMk cId="3258633057" sldId="297"/>
            <ac:spMk id="73" creationId="{6861BEA9-7BD7-E256-9818-3D394ACDD533}"/>
          </ac:spMkLst>
        </pc:spChg>
        <pc:spChg chg="add mod">
          <ac:chgData name="Molnar, Ethan (molnarem)" userId="c3c4d959-5156-40da-96eb-94c7cf2c35cd" providerId="ADAL" clId="{482EE544-19AC-427E-BA13-47B0DBE60D2B}" dt="2024-02-07T04:23:40.258" v="8899" actId="164"/>
          <ac:spMkLst>
            <pc:docMk/>
            <pc:sldMk cId="3258633057" sldId="297"/>
            <ac:spMk id="74" creationId="{2A3E67FF-F106-DE82-52A0-1D969E509A31}"/>
          </ac:spMkLst>
        </pc:spChg>
        <pc:spChg chg="add mod">
          <ac:chgData name="Molnar, Ethan (molnarem)" userId="c3c4d959-5156-40da-96eb-94c7cf2c35cd" providerId="ADAL" clId="{482EE544-19AC-427E-BA13-47B0DBE60D2B}" dt="2024-02-07T04:23:40.258" v="8899" actId="164"/>
          <ac:spMkLst>
            <pc:docMk/>
            <pc:sldMk cId="3258633057" sldId="297"/>
            <ac:spMk id="75" creationId="{06C66B23-5DDC-F8C8-4649-04A59303020D}"/>
          </ac:spMkLst>
        </pc:spChg>
        <pc:spChg chg="add del">
          <ac:chgData name="Molnar, Ethan (molnarem)" userId="c3c4d959-5156-40da-96eb-94c7cf2c35cd" providerId="ADAL" clId="{482EE544-19AC-427E-BA13-47B0DBE60D2B}" dt="2024-02-07T04:04:58.305" v="8653" actId="11529"/>
          <ac:spMkLst>
            <pc:docMk/>
            <pc:sldMk cId="3258633057" sldId="297"/>
            <ac:spMk id="91" creationId="{1E095B35-0BE6-02B3-F22B-6D3B0CAC71AA}"/>
          </ac:spMkLst>
        </pc:spChg>
        <pc:spChg chg="add mod">
          <ac:chgData name="Molnar, Ethan (molnarem)" userId="c3c4d959-5156-40da-96eb-94c7cf2c35cd" providerId="ADAL" clId="{482EE544-19AC-427E-BA13-47B0DBE60D2B}" dt="2024-02-07T04:23:40.258" v="8899" actId="164"/>
          <ac:spMkLst>
            <pc:docMk/>
            <pc:sldMk cId="3258633057" sldId="297"/>
            <ac:spMk id="122" creationId="{74374000-3E23-1900-F78E-F22B828EE466}"/>
          </ac:spMkLst>
        </pc:spChg>
        <pc:spChg chg="del mod">
          <ac:chgData name="Molnar, Ethan (molnarem)" userId="c3c4d959-5156-40da-96eb-94c7cf2c35cd" providerId="ADAL" clId="{482EE544-19AC-427E-BA13-47B0DBE60D2B}" dt="2024-02-07T04:12:33.504" v="8748" actId="478"/>
          <ac:spMkLst>
            <pc:docMk/>
            <pc:sldMk cId="3258633057" sldId="297"/>
            <ac:spMk id="124" creationId="{BA1D39EC-7204-671B-B81E-0FB0DCB7BC67}"/>
          </ac:spMkLst>
        </pc:spChg>
        <pc:spChg chg="del mod">
          <ac:chgData name="Molnar, Ethan (molnarem)" userId="c3c4d959-5156-40da-96eb-94c7cf2c35cd" providerId="ADAL" clId="{482EE544-19AC-427E-BA13-47B0DBE60D2B}" dt="2024-02-07T04:13:37.211" v="8769" actId="478"/>
          <ac:spMkLst>
            <pc:docMk/>
            <pc:sldMk cId="3258633057" sldId="297"/>
            <ac:spMk id="125" creationId="{D8A68874-AEB1-F837-287A-346B02F2EDF6}"/>
          </ac:spMkLst>
        </pc:spChg>
        <pc:spChg chg="mod">
          <ac:chgData name="Molnar, Ethan (molnarem)" userId="c3c4d959-5156-40da-96eb-94c7cf2c35cd" providerId="ADAL" clId="{482EE544-19AC-427E-BA13-47B0DBE60D2B}" dt="2024-02-07T04:12:54.182" v="8753" actId="1035"/>
          <ac:spMkLst>
            <pc:docMk/>
            <pc:sldMk cId="3258633057" sldId="297"/>
            <ac:spMk id="126" creationId="{125811C1-10D1-40CD-01F3-AD9BC55486DC}"/>
          </ac:spMkLst>
        </pc:spChg>
        <pc:spChg chg="mod">
          <ac:chgData name="Molnar, Ethan (molnarem)" userId="c3c4d959-5156-40da-96eb-94c7cf2c35cd" providerId="ADAL" clId="{482EE544-19AC-427E-BA13-47B0DBE60D2B}" dt="2024-02-07T04:13:01.522" v="8755" actId="14100"/>
          <ac:spMkLst>
            <pc:docMk/>
            <pc:sldMk cId="3258633057" sldId="297"/>
            <ac:spMk id="127" creationId="{4636538C-2878-CF35-A977-BF47857779AA}"/>
          </ac:spMkLst>
        </pc:spChg>
        <pc:spChg chg="mod">
          <ac:chgData name="Molnar, Ethan (molnarem)" userId="c3c4d959-5156-40da-96eb-94c7cf2c35cd" providerId="ADAL" clId="{482EE544-19AC-427E-BA13-47B0DBE60D2B}" dt="2024-02-07T04:12:59.319" v="8754" actId="14100"/>
          <ac:spMkLst>
            <pc:docMk/>
            <pc:sldMk cId="3258633057" sldId="297"/>
            <ac:spMk id="128" creationId="{C8A1418F-D35C-BAB8-B558-4A53DF2961A2}"/>
          </ac:spMkLst>
        </pc:spChg>
        <pc:spChg chg="mod">
          <ac:chgData name="Molnar, Ethan (molnarem)" userId="c3c4d959-5156-40da-96eb-94c7cf2c35cd" providerId="ADAL" clId="{482EE544-19AC-427E-BA13-47B0DBE60D2B}" dt="2024-02-07T04:13:13.541" v="8768" actId="1076"/>
          <ac:spMkLst>
            <pc:docMk/>
            <pc:sldMk cId="3258633057" sldId="297"/>
            <ac:spMk id="129" creationId="{2AF173C7-C604-3C6F-2ACA-2ED188FE331D}"/>
          </ac:spMkLst>
        </pc:spChg>
        <pc:spChg chg="del mod">
          <ac:chgData name="Molnar, Ethan (molnarem)" userId="c3c4d959-5156-40da-96eb-94c7cf2c35cd" providerId="ADAL" clId="{482EE544-19AC-427E-BA13-47B0DBE60D2B}" dt="2024-02-07T04:16:10.044" v="8785" actId="478"/>
          <ac:spMkLst>
            <pc:docMk/>
            <pc:sldMk cId="3258633057" sldId="297"/>
            <ac:spMk id="138" creationId="{013A9F2B-ECE8-44A1-77D9-BD6068DC138D}"/>
          </ac:spMkLst>
        </pc:spChg>
        <pc:spChg chg="mod topLvl">
          <ac:chgData name="Molnar, Ethan (molnarem)" userId="c3c4d959-5156-40da-96eb-94c7cf2c35cd" providerId="ADAL" clId="{482EE544-19AC-427E-BA13-47B0DBE60D2B}" dt="2024-02-07T04:28:31.122" v="8926" actId="14100"/>
          <ac:spMkLst>
            <pc:docMk/>
            <pc:sldMk cId="3258633057" sldId="297"/>
            <ac:spMk id="139" creationId="{04B89C35-87BC-B679-4923-EE2D5B783909}"/>
          </ac:spMkLst>
        </pc:spChg>
        <pc:spChg chg="del mod">
          <ac:chgData name="Molnar, Ethan (molnarem)" userId="c3c4d959-5156-40da-96eb-94c7cf2c35cd" providerId="ADAL" clId="{482EE544-19AC-427E-BA13-47B0DBE60D2B}" dt="2024-02-06T00:22:41.893" v="5521" actId="478"/>
          <ac:spMkLst>
            <pc:docMk/>
            <pc:sldMk cId="3258633057" sldId="297"/>
            <ac:spMk id="139" creationId="{D0F665D6-E504-B422-BD9D-BCCF4C582F5B}"/>
          </ac:spMkLst>
        </pc:spChg>
        <pc:spChg chg="del mod">
          <ac:chgData name="Molnar, Ethan (molnarem)" userId="c3c4d959-5156-40da-96eb-94c7cf2c35cd" providerId="ADAL" clId="{482EE544-19AC-427E-BA13-47B0DBE60D2B}" dt="2024-02-07T04:16:12.821" v="8786" actId="478"/>
          <ac:spMkLst>
            <pc:docMk/>
            <pc:sldMk cId="3258633057" sldId="297"/>
            <ac:spMk id="140" creationId="{5735D148-4906-6839-C2B4-06B907DCF891}"/>
          </ac:spMkLst>
        </pc:spChg>
        <pc:spChg chg="mod topLvl">
          <ac:chgData name="Molnar, Ethan (molnarem)" userId="c3c4d959-5156-40da-96eb-94c7cf2c35cd" providerId="ADAL" clId="{482EE544-19AC-427E-BA13-47B0DBE60D2B}" dt="2024-02-07T04:28:40.849" v="8929" actId="14100"/>
          <ac:spMkLst>
            <pc:docMk/>
            <pc:sldMk cId="3258633057" sldId="297"/>
            <ac:spMk id="141" creationId="{1288B7F8-E2F1-5B42-4E71-C8D9032E64FF}"/>
          </ac:spMkLst>
        </pc:spChg>
        <pc:spChg chg="mod topLvl">
          <ac:chgData name="Molnar, Ethan (molnarem)" userId="c3c4d959-5156-40da-96eb-94c7cf2c35cd" providerId="ADAL" clId="{482EE544-19AC-427E-BA13-47B0DBE60D2B}" dt="2024-02-07T04:28:37.985" v="8928" actId="1035"/>
          <ac:spMkLst>
            <pc:docMk/>
            <pc:sldMk cId="3258633057" sldId="297"/>
            <ac:spMk id="142" creationId="{7BF80A3C-DAB4-4274-C598-7BB8853D378D}"/>
          </ac:spMkLst>
        </pc:spChg>
        <pc:spChg chg="mod topLvl">
          <ac:chgData name="Molnar, Ethan (molnarem)" userId="c3c4d959-5156-40da-96eb-94c7cf2c35cd" providerId="ADAL" clId="{482EE544-19AC-427E-BA13-47B0DBE60D2B}" dt="2024-02-07T04:23:09.803" v="8898" actId="164"/>
          <ac:spMkLst>
            <pc:docMk/>
            <pc:sldMk cId="3258633057" sldId="297"/>
            <ac:spMk id="143" creationId="{D81BCB78-6D0E-2AD9-B0F4-ABB71F1A2A35}"/>
          </ac:spMkLst>
        </pc:spChg>
        <pc:spChg chg="add mod">
          <ac:chgData name="Molnar, Ethan (molnarem)" userId="c3c4d959-5156-40da-96eb-94c7cf2c35cd" providerId="ADAL" clId="{482EE544-19AC-427E-BA13-47B0DBE60D2B}" dt="2024-02-07T04:23:09.803" v="8898" actId="164"/>
          <ac:spMkLst>
            <pc:docMk/>
            <pc:sldMk cId="3258633057" sldId="297"/>
            <ac:spMk id="144" creationId="{2719C984-0F35-139C-C5E8-D8D26E13A607}"/>
          </ac:spMkLst>
        </pc:spChg>
        <pc:spChg chg="del">
          <ac:chgData name="Molnar, Ethan (molnarem)" userId="c3c4d959-5156-40da-96eb-94c7cf2c35cd" providerId="ADAL" clId="{482EE544-19AC-427E-BA13-47B0DBE60D2B}" dt="2024-02-06T00:39:14.222" v="5691" actId="478"/>
          <ac:spMkLst>
            <pc:docMk/>
            <pc:sldMk cId="3258633057" sldId="297"/>
            <ac:spMk id="146" creationId="{8C19F48E-4AFD-7E42-990E-CBCEB702530B}"/>
          </ac:spMkLst>
        </pc:spChg>
        <pc:grpChg chg="add mod">
          <ac:chgData name="Molnar, Ethan (molnarem)" userId="c3c4d959-5156-40da-96eb-94c7cf2c35cd" providerId="ADAL" clId="{482EE544-19AC-427E-BA13-47B0DBE60D2B}" dt="2024-02-06T00:39:16.399" v="5694"/>
          <ac:grpSpMkLst>
            <pc:docMk/>
            <pc:sldMk cId="3258633057" sldId="297"/>
            <ac:grpSpMk id="2" creationId="{823876BE-31D8-82E0-5B20-C88BF7FFDE2A}"/>
          </ac:grpSpMkLst>
        </pc:grpChg>
        <pc:grpChg chg="add del mod">
          <ac:chgData name="Molnar, Ethan (molnarem)" userId="c3c4d959-5156-40da-96eb-94c7cf2c35cd" providerId="ADAL" clId="{482EE544-19AC-427E-BA13-47B0DBE60D2B}" dt="2024-02-07T03:44:06.312" v="7376" actId="165"/>
          <ac:grpSpMkLst>
            <pc:docMk/>
            <pc:sldMk cId="3258633057" sldId="297"/>
            <ac:grpSpMk id="52" creationId="{10BECA3D-7271-F708-5100-5AC7E487E18C}"/>
          </ac:grpSpMkLst>
        </pc:grpChg>
        <pc:grpChg chg="add del mod ord">
          <ac:chgData name="Molnar, Ethan (molnarem)" userId="c3c4d959-5156-40da-96eb-94c7cf2c35cd" providerId="ADAL" clId="{482EE544-19AC-427E-BA13-47B0DBE60D2B}" dt="2024-02-07T03:44:14.638" v="7379" actId="165"/>
          <ac:grpSpMkLst>
            <pc:docMk/>
            <pc:sldMk cId="3258633057" sldId="297"/>
            <ac:grpSpMk id="53" creationId="{CB3378B7-A522-934B-5797-62D2351A9F4C}"/>
          </ac:grpSpMkLst>
        </pc:grpChg>
        <pc:grpChg chg="add mod">
          <ac:chgData name="Molnar, Ethan (molnarem)" userId="c3c4d959-5156-40da-96eb-94c7cf2c35cd" providerId="ADAL" clId="{482EE544-19AC-427E-BA13-47B0DBE60D2B}" dt="2024-02-07T04:23:40.258" v="8899" actId="164"/>
          <ac:grpSpMkLst>
            <pc:docMk/>
            <pc:sldMk cId="3258633057" sldId="297"/>
            <ac:grpSpMk id="58" creationId="{7437F9A4-8443-7C16-59FB-7F565451ABA4}"/>
          </ac:grpSpMkLst>
        </pc:grpChg>
        <pc:grpChg chg="add del mod">
          <ac:chgData name="Molnar, Ethan (molnarem)" userId="c3c4d959-5156-40da-96eb-94c7cf2c35cd" providerId="ADAL" clId="{482EE544-19AC-427E-BA13-47B0DBE60D2B}" dt="2024-02-07T03:48:38.128" v="7480" actId="478"/>
          <ac:grpSpMkLst>
            <pc:docMk/>
            <pc:sldMk cId="3258633057" sldId="297"/>
            <ac:grpSpMk id="59" creationId="{E9F1F692-AD62-AAC0-6BC4-9E4A344F12DB}"/>
          </ac:grpSpMkLst>
        </pc:grpChg>
        <pc:grpChg chg="add mod">
          <ac:chgData name="Molnar, Ethan (molnarem)" userId="c3c4d959-5156-40da-96eb-94c7cf2c35cd" providerId="ADAL" clId="{482EE544-19AC-427E-BA13-47B0DBE60D2B}" dt="2024-02-07T04:23:40.258" v="8899" actId="164"/>
          <ac:grpSpMkLst>
            <pc:docMk/>
            <pc:sldMk cId="3258633057" sldId="297"/>
            <ac:grpSpMk id="67" creationId="{54065B5F-2321-72E9-A997-CC535C7AF7CA}"/>
          </ac:grpSpMkLst>
        </pc:grpChg>
        <pc:grpChg chg="add del mod">
          <ac:chgData name="Molnar, Ethan (molnarem)" userId="c3c4d959-5156-40da-96eb-94c7cf2c35cd" providerId="ADAL" clId="{482EE544-19AC-427E-BA13-47B0DBE60D2B}" dt="2024-02-07T04:14:02.692" v="8770" actId="478"/>
          <ac:grpSpMkLst>
            <pc:docMk/>
            <pc:sldMk cId="3258633057" sldId="297"/>
            <ac:grpSpMk id="123" creationId="{DFBAABD1-2F43-67BF-B612-DDE2D3ED3B78}"/>
          </ac:grpSpMkLst>
        </pc:grpChg>
        <pc:grpChg chg="del">
          <ac:chgData name="Molnar, Ethan (molnarem)" userId="c3c4d959-5156-40da-96eb-94c7cf2c35cd" providerId="ADAL" clId="{482EE544-19AC-427E-BA13-47B0DBE60D2B}" dt="2024-02-06T00:22:39.360" v="5518" actId="478"/>
          <ac:grpSpMkLst>
            <pc:docMk/>
            <pc:sldMk cId="3258633057" sldId="297"/>
            <ac:grpSpMk id="130" creationId="{1343033F-580B-6595-280F-BA5B72340B57}"/>
          </ac:grpSpMkLst>
        </pc:grpChg>
        <pc:grpChg chg="add del mod">
          <ac:chgData name="Molnar, Ethan (molnarem)" userId="c3c4d959-5156-40da-96eb-94c7cf2c35cd" providerId="ADAL" clId="{482EE544-19AC-427E-BA13-47B0DBE60D2B}" dt="2024-02-07T04:23:05.420" v="8897" actId="165"/>
          <ac:grpSpMkLst>
            <pc:docMk/>
            <pc:sldMk cId="3258633057" sldId="297"/>
            <ac:grpSpMk id="137" creationId="{99A95598-BEA9-C8C1-579C-2BA1CB0A6ECA}"/>
          </ac:grpSpMkLst>
        </pc:grpChg>
        <pc:grpChg chg="add mod">
          <ac:chgData name="Molnar, Ethan (molnarem)" userId="c3c4d959-5156-40da-96eb-94c7cf2c35cd" providerId="ADAL" clId="{482EE544-19AC-427E-BA13-47B0DBE60D2B}" dt="2024-02-07T04:23:40.258" v="8899" actId="164"/>
          <ac:grpSpMkLst>
            <pc:docMk/>
            <pc:sldMk cId="3258633057" sldId="297"/>
            <ac:grpSpMk id="145" creationId="{2DF3C50E-6C9E-EAD4-7161-F697532E2AC5}"/>
          </ac:grpSpMkLst>
        </pc:grpChg>
        <pc:grpChg chg="add mod">
          <ac:chgData name="Molnar, Ethan (molnarem)" userId="c3c4d959-5156-40da-96eb-94c7cf2c35cd" providerId="ADAL" clId="{482EE544-19AC-427E-BA13-47B0DBE60D2B}" dt="2024-02-07T04:59:26.510" v="9118" actId="1076"/>
          <ac:grpSpMkLst>
            <pc:docMk/>
            <pc:sldMk cId="3258633057" sldId="297"/>
            <ac:grpSpMk id="146" creationId="{DD5D4C0B-4504-4F67-FAC3-50B7E52EE3C7}"/>
          </ac:grpSpMkLst>
        </pc:grpChg>
        <pc:cxnChg chg="add del mod">
          <ac:chgData name="Molnar, Ethan (molnarem)" userId="c3c4d959-5156-40da-96eb-94c7cf2c35cd" providerId="ADAL" clId="{482EE544-19AC-427E-BA13-47B0DBE60D2B}" dt="2024-02-07T03:32:27.450" v="7217" actId="478"/>
          <ac:cxnSpMkLst>
            <pc:docMk/>
            <pc:sldMk cId="3258633057" sldId="297"/>
            <ac:cxnSpMk id="14" creationId="{6048E76D-5E6F-5790-304F-547A4EFEE297}"/>
          </ac:cxnSpMkLst>
        </pc:cxnChg>
        <pc:cxnChg chg="add del mod">
          <ac:chgData name="Molnar, Ethan (molnarem)" userId="c3c4d959-5156-40da-96eb-94c7cf2c35cd" providerId="ADAL" clId="{482EE544-19AC-427E-BA13-47B0DBE60D2B}" dt="2024-02-07T03:33:48.512" v="7230" actId="478"/>
          <ac:cxnSpMkLst>
            <pc:docMk/>
            <pc:sldMk cId="3258633057" sldId="297"/>
            <ac:cxnSpMk id="34" creationId="{3EFBCE0B-EDE3-A639-3A03-706E86488613}"/>
          </ac:cxnSpMkLst>
        </pc:cxnChg>
        <pc:cxnChg chg="mod">
          <ac:chgData name="Molnar, Ethan (molnarem)" userId="c3c4d959-5156-40da-96eb-94c7cf2c35cd" providerId="ADAL" clId="{482EE544-19AC-427E-BA13-47B0DBE60D2B}" dt="2024-02-06T00:22:39.360" v="5518" actId="478"/>
          <ac:cxnSpMkLst>
            <pc:docMk/>
            <pc:sldMk cId="3258633057" sldId="297"/>
            <ac:cxnSpMk id="47" creationId="{4872F7AE-C0F0-30AC-EF2C-B793C14FE629}"/>
          </ac:cxnSpMkLst>
        </pc:cxnChg>
        <pc:cxnChg chg="mod">
          <ac:chgData name="Molnar, Ethan (molnarem)" userId="c3c4d959-5156-40da-96eb-94c7cf2c35cd" providerId="ADAL" clId="{482EE544-19AC-427E-BA13-47B0DBE60D2B}" dt="2024-02-06T00:22:39.360" v="5518" actId="478"/>
          <ac:cxnSpMkLst>
            <pc:docMk/>
            <pc:sldMk cId="3258633057" sldId="297"/>
            <ac:cxnSpMk id="49" creationId="{CAE521B6-5BF2-8A49-DE9B-516EAB0A326E}"/>
          </ac:cxnSpMkLst>
        </pc:cxnChg>
        <pc:cxnChg chg="mod">
          <ac:chgData name="Molnar, Ethan (molnarem)" userId="c3c4d959-5156-40da-96eb-94c7cf2c35cd" providerId="ADAL" clId="{482EE544-19AC-427E-BA13-47B0DBE60D2B}" dt="2024-02-06T00:22:39.360" v="5518" actId="478"/>
          <ac:cxnSpMkLst>
            <pc:docMk/>
            <pc:sldMk cId="3258633057" sldId="297"/>
            <ac:cxnSpMk id="52" creationId="{AABC1065-1636-619C-C602-B4E940E772AB}"/>
          </ac:cxnSpMkLst>
        </pc:cxnChg>
        <pc:cxnChg chg="mod">
          <ac:chgData name="Molnar, Ethan (molnarem)" userId="c3c4d959-5156-40da-96eb-94c7cf2c35cd" providerId="ADAL" clId="{482EE544-19AC-427E-BA13-47B0DBE60D2B}" dt="2024-02-06T00:22:39.360" v="5518" actId="478"/>
          <ac:cxnSpMkLst>
            <pc:docMk/>
            <pc:sldMk cId="3258633057" sldId="297"/>
            <ac:cxnSpMk id="56" creationId="{4230C09A-429E-B90D-F5EE-6BB17F2E1441}"/>
          </ac:cxnSpMkLst>
        </pc:cxnChg>
        <pc:cxnChg chg="mod">
          <ac:chgData name="Molnar, Ethan (molnarem)" userId="c3c4d959-5156-40da-96eb-94c7cf2c35cd" providerId="ADAL" clId="{482EE544-19AC-427E-BA13-47B0DBE60D2B}" dt="2024-02-06T00:22:39.360" v="5518" actId="478"/>
          <ac:cxnSpMkLst>
            <pc:docMk/>
            <pc:sldMk cId="3258633057" sldId="297"/>
            <ac:cxnSpMk id="59" creationId="{7AAEA2BC-CB7A-E5FE-C6CA-75DD5627D787}"/>
          </ac:cxnSpMkLst>
        </pc:cxnChg>
        <pc:cxnChg chg="mod">
          <ac:chgData name="Molnar, Ethan (molnarem)" userId="c3c4d959-5156-40da-96eb-94c7cf2c35cd" providerId="ADAL" clId="{482EE544-19AC-427E-BA13-47B0DBE60D2B}" dt="2024-02-06T00:22:39.360" v="5518" actId="478"/>
          <ac:cxnSpMkLst>
            <pc:docMk/>
            <pc:sldMk cId="3258633057" sldId="297"/>
            <ac:cxnSpMk id="62" creationId="{AF057465-2D2D-515E-07C7-9C4D49A75B7D}"/>
          </ac:cxnSpMkLst>
        </pc:cxnChg>
        <pc:cxnChg chg="mod">
          <ac:chgData name="Molnar, Ethan (molnarem)" userId="c3c4d959-5156-40da-96eb-94c7cf2c35cd" providerId="ADAL" clId="{482EE544-19AC-427E-BA13-47B0DBE60D2B}" dt="2024-02-06T00:22:39.360" v="5518" actId="478"/>
          <ac:cxnSpMkLst>
            <pc:docMk/>
            <pc:sldMk cId="3258633057" sldId="297"/>
            <ac:cxnSpMk id="65" creationId="{8E48812C-6C69-817C-D260-E53BF1D78C84}"/>
          </ac:cxnSpMkLst>
        </pc:cxnChg>
        <pc:cxnChg chg="mod">
          <ac:chgData name="Molnar, Ethan (molnarem)" userId="c3c4d959-5156-40da-96eb-94c7cf2c35cd" providerId="ADAL" clId="{482EE544-19AC-427E-BA13-47B0DBE60D2B}" dt="2024-02-06T00:22:39.360" v="5518" actId="478"/>
          <ac:cxnSpMkLst>
            <pc:docMk/>
            <pc:sldMk cId="3258633057" sldId="297"/>
            <ac:cxnSpMk id="67" creationId="{31983A79-9EDF-AD88-2A78-704DA34D38D3}"/>
          </ac:cxnSpMkLst>
        </pc:cxnChg>
        <pc:cxnChg chg="mod">
          <ac:chgData name="Molnar, Ethan (molnarem)" userId="c3c4d959-5156-40da-96eb-94c7cf2c35cd" providerId="ADAL" clId="{482EE544-19AC-427E-BA13-47B0DBE60D2B}" dt="2024-02-06T00:22:39.360" v="5518" actId="478"/>
          <ac:cxnSpMkLst>
            <pc:docMk/>
            <pc:sldMk cId="3258633057" sldId="297"/>
            <ac:cxnSpMk id="70" creationId="{66946CD9-A8D9-4101-6CCE-0B2CAEC62FF0}"/>
          </ac:cxnSpMkLst>
        </pc:cxnChg>
        <pc:cxnChg chg="add del mod">
          <ac:chgData name="Molnar, Ethan (molnarem)" userId="c3c4d959-5156-40da-96eb-94c7cf2c35cd" providerId="ADAL" clId="{482EE544-19AC-427E-BA13-47B0DBE60D2B}" dt="2024-02-07T04:23:40.258" v="8899" actId="164"/>
          <ac:cxnSpMkLst>
            <pc:docMk/>
            <pc:sldMk cId="3258633057" sldId="297"/>
            <ac:cxnSpMk id="77" creationId="{E8867CA9-B923-3452-0D64-1875BA76C9E3}"/>
          </ac:cxnSpMkLst>
        </pc:cxnChg>
        <pc:cxnChg chg="mod">
          <ac:chgData name="Molnar, Ethan (molnarem)" userId="c3c4d959-5156-40da-96eb-94c7cf2c35cd" providerId="ADAL" clId="{482EE544-19AC-427E-BA13-47B0DBE60D2B}" dt="2024-02-06T00:22:39.360" v="5518" actId="478"/>
          <ac:cxnSpMkLst>
            <pc:docMk/>
            <pc:sldMk cId="3258633057" sldId="297"/>
            <ac:cxnSpMk id="78" creationId="{04AEAD0B-FFC8-7326-E310-B62843512940}"/>
          </ac:cxnSpMkLst>
        </pc:cxnChg>
        <pc:cxnChg chg="add del mod">
          <ac:chgData name="Molnar, Ethan (molnarem)" userId="c3c4d959-5156-40da-96eb-94c7cf2c35cd" providerId="ADAL" clId="{482EE544-19AC-427E-BA13-47B0DBE60D2B}" dt="2024-02-07T04:05:01.227" v="8662" actId="478"/>
          <ac:cxnSpMkLst>
            <pc:docMk/>
            <pc:sldMk cId="3258633057" sldId="297"/>
            <ac:cxnSpMk id="82" creationId="{080B1A85-BBFC-7E9A-DD19-6BDC1DD0C3CC}"/>
          </ac:cxnSpMkLst>
        </pc:cxnChg>
        <pc:cxnChg chg="mod">
          <ac:chgData name="Molnar, Ethan (molnarem)" userId="c3c4d959-5156-40da-96eb-94c7cf2c35cd" providerId="ADAL" clId="{482EE544-19AC-427E-BA13-47B0DBE60D2B}" dt="2024-02-06T00:22:39.360" v="5518" actId="478"/>
          <ac:cxnSpMkLst>
            <pc:docMk/>
            <pc:sldMk cId="3258633057" sldId="297"/>
            <ac:cxnSpMk id="82" creationId="{D7139B80-C7C4-978F-BBC2-E4CF13E891CA}"/>
          </ac:cxnSpMkLst>
        </pc:cxnChg>
        <pc:cxnChg chg="mod">
          <ac:chgData name="Molnar, Ethan (molnarem)" userId="c3c4d959-5156-40da-96eb-94c7cf2c35cd" providerId="ADAL" clId="{482EE544-19AC-427E-BA13-47B0DBE60D2B}" dt="2024-02-06T00:22:39.360" v="5518" actId="478"/>
          <ac:cxnSpMkLst>
            <pc:docMk/>
            <pc:sldMk cId="3258633057" sldId="297"/>
            <ac:cxnSpMk id="85" creationId="{CE962751-E3E5-F00B-4683-01EB7BAB6313}"/>
          </ac:cxnSpMkLst>
        </pc:cxnChg>
        <pc:cxnChg chg="mod">
          <ac:chgData name="Molnar, Ethan (molnarem)" userId="c3c4d959-5156-40da-96eb-94c7cf2c35cd" providerId="ADAL" clId="{482EE544-19AC-427E-BA13-47B0DBE60D2B}" dt="2024-02-06T00:22:39.360" v="5518" actId="478"/>
          <ac:cxnSpMkLst>
            <pc:docMk/>
            <pc:sldMk cId="3258633057" sldId="297"/>
            <ac:cxnSpMk id="89" creationId="{DDE41FB3-247B-48C2-F6DD-002D4202DDF2}"/>
          </ac:cxnSpMkLst>
        </pc:cxnChg>
        <pc:cxnChg chg="mod">
          <ac:chgData name="Molnar, Ethan (molnarem)" userId="c3c4d959-5156-40da-96eb-94c7cf2c35cd" providerId="ADAL" clId="{482EE544-19AC-427E-BA13-47B0DBE60D2B}" dt="2024-02-06T00:22:39.360" v="5518" actId="478"/>
          <ac:cxnSpMkLst>
            <pc:docMk/>
            <pc:sldMk cId="3258633057" sldId="297"/>
            <ac:cxnSpMk id="92" creationId="{195D9FB8-0264-291D-32ED-4D384D1AC70C}"/>
          </ac:cxnSpMkLst>
        </pc:cxnChg>
        <pc:cxnChg chg="add del mod">
          <ac:chgData name="Molnar, Ethan (molnarem)" userId="c3c4d959-5156-40da-96eb-94c7cf2c35cd" providerId="ADAL" clId="{482EE544-19AC-427E-BA13-47B0DBE60D2B}" dt="2024-02-07T04:06:32.679" v="8673" actId="478"/>
          <ac:cxnSpMkLst>
            <pc:docMk/>
            <pc:sldMk cId="3258633057" sldId="297"/>
            <ac:cxnSpMk id="93" creationId="{33D4FD40-FECB-E29A-EEB8-F13DA895408D}"/>
          </ac:cxnSpMkLst>
        </pc:cxnChg>
        <pc:cxnChg chg="mod">
          <ac:chgData name="Molnar, Ethan (molnarem)" userId="c3c4d959-5156-40da-96eb-94c7cf2c35cd" providerId="ADAL" clId="{482EE544-19AC-427E-BA13-47B0DBE60D2B}" dt="2024-02-06T00:22:39.360" v="5518" actId="478"/>
          <ac:cxnSpMkLst>
            <pc:docMk/>
            <pc:sldMk cId="3258633057" sldId="297"/>
            <ac:cxnSpMk id="95" creationId="{536BB536-C5FE-7445-62E3-0DB5A1A6B7D6}"/>
          </ac:cxnSpMkLst>
        </pc:cxnChg>
        <pc:cxnChg chg="mod">
          <ac:chgData name="Molnar, Ethan (molnarem)" userId="c3c4d959-5156-40da-96eb-94c7cf2c35cd" providerId="ADAL" clId="{482EE544-19AC-427E-BA13-47B0DBE60D2B}" dt="2024-02-06T00:22:39.360" v="5518" actId="478"/>
          <ac:cxnSpMkLst>
            <pc:docMk/>
            <pc:sldMk cId="3258633057" sldId="297"/>
            <ac:cxnSpMk id="98" creationId="{0E3DF93D-C1DD-2DA3-0E20-B4FEBDDD8515}"/>
          </ac:cxnSpMkLst>
        </pc:cxnChg>
        <pc:cxnChg chg="add mod">
          <ac:chgData name="Molnar, Ethan (molnarem)" userId="c3c4d959-5156-40da-96eb-94c7cf2c35cd" providerId="ADAL" clId="{482EE544-19AC-427E-BA13-47B0DBE60D2B}" dt="2024-02-07T04:23:40.258" v="8899" actId="164"/>
          <ac:cxnSpMkLst>
            <pc:docMk/>
            <pc:sldMk cId="3258633057" sldId="297"/>
            <ac:cxnSpMk id="99" creationId="{F4627C03-0656-C7B7-0645-D834DA3E1E39}"/>
          </ac:cxnSpMkLst>
        </pc:cxnChg>
        <pc:cxnChg chg="mod">
          <ac:chgData name="Molnar, Ethan (molnarem)" userId="c3c4d959-5156-40da-96eb-94c7cf2c35cd" providerId="ADAL" clId="{482EE544-19AC-427E-BA13-47B0DBE60D2B}" dt="2024-02-06T00:22:39.360" v="5518" actId="478"/>
          <ac:cxnSpMkLst>
            <pc:docMk/>
            <pc:sldMk cId="3258633057" sldId="297"/>
            <ac:cxnSpMk id="101" creationId="{35CB5B10-4080-560D-8138-363E585B244D}"/>
          </ac:cxnSpMkLst>
        </pc:cxnChg>
        <pc:cxnChg chg="add del">
          <ac:chgData name="Molnar, Ethan (molnarem)" userId="c3c4d959-5156-40da-96eb-94c7cf2c35cd" providerId="ADAL" clId="{482EE544-19AC-427E-BA13-47B0DBE60D2B}" dt="2024-02-07T04:08:42.144" v="8697" actId="478"/>
          <ac:cxnSpMkLst>
            <pc:docMk/>
            <pc:sldMk cId="3258633057" sldId="297"/>
            <ac:cxnSpMk id="113" creationId="{FA3804F0-9BDC-A765-F2AB-92861F90F7F3}"/>
          </ac:cxnSpMkLst>
        </pc:cxnChg>
        <pc:cxnChg chg="add del">
          <ac:chgData name="Molnar, Ethan (molnarem)" userId="c3c4d959-5156-40da-96eb-94c7cf2c35cd" providerId="ADAL" clId="{482EE544-19AC-427E-BA13-47B0DBE60D2B}" dt="2024-02-07T04:09:25.513" v="8708" actId="478"/>
          <ac:cxnSpMkLst>
            <pc:docMk/>
            <pc:sldMk cId="3258633057" sldId="297"/>
            <ac:cxnSpMk id="120" creationId="{1D8F11D5-6F4A-4437-AC48-4A8300792272}"/>
          </ac:cxnSpMkLst>
        </pc:cxnChg>
        <pc:cxnChg chg="del mod">
          <ac:chgData name="Molnar, Ethan (molnarem)" userId="c3c4d959-5156-40da-96eb-94c7cf2c35cd" providerId="ADAL" clId="{482EE544-19AC-427E-BA13-47B0DBE60D2B}" dt="2024-02-06T00:22:40.749" v="5519" actId="478"/>
          <ac:cxnSpMkLst>
            <pc:docMk/>
            <pc:sldMk cId="3258633057" sldId="297"/>
            <ac:cxnSpMk id="132" creationId="{F678C88A-C773-A6CA-8B10-72E35F6C58AB}"/>
          </ac:cxnSpMkLst>
        </pc:cxnChg>
        <pc:cxnChg chg="add del">
          <ac:chgData name="Molnar, Ethan (molnarem)" userId="c3c4d959-5156-40da-96eb-94c7cf2c35cd" providerId="ADAL" clId="{482EE544-19AC-427E-BA13-47B0DBE60D2B}" dt="2024-02-07T04:15:19.409" v="8780" actId="478"/>
          <ac:cxnSpMkLst>
            <pc:docMk/>
            <pc:sldMk cId="3258633057" sldId="297"/>
            <ac:cxnSpMk id="135" creationId="{089D7EA1-6128-2E7F-440B-A67EE9D4C69D}"/>
          </ac:cxnSpMkLst>
        </pc:cxnChg>
      </pc:sldChg>
      <pc:sldChg chg="addSp delSp modSp add mod ord modTransition delAnim modAnim">
        <pc:chgData name="Molnar, Ethan (molnarem)" userId="c3c4d959-5156-40da-96eb-94c7cf2c35cd" providerId="ADAL" clId="{482EE544-19AC-427E-BA13-47B0DBE60D2B}" dt="2024-02-09T05:18:47.514" v="11618" actId="20577"/>
        <pc:sldMkLst>
          <pc:docMk/>
          <pc:sldMk cId="4241891545" sldId="298"/>
        </pc:sldMkLst>
        <pc:spChg chg="mod">
          <ac:chgData name="Molnar, Ethan (molnarem)" userId="c3c4d959-5156-40da-96eb-94c7cf2c35cd" providerId="ADAL" clId="{482EE544-19AC-427E-BA13-47B0DBE60D2B}" dt="2024-02-06T01:03:39.972" v="6204" actId="20577"/>
          <ac:spMkLst>
            <pc:docMk/>
            <pc:sldMk cId="4241891545" sldId="298"/>
            <ac:spMk id="4" creationId="{62E07D94-135E-3B88-70A1-73C661BC4214}"/>
          </ac:spMkLst>
        </pc:spChg>
        <pc:spChg chg="mod">
          <ac:chgData name="Molnar, Ethan (molnarem)" userId="c3c4d959-5156-40da-96eb-94c7cf2c35cd" providerId="ADAL" clId="{482EE544-19AC-427E-BA13-47B0DBE60D2B}" dt="2024-02-07T22:42:15.662" v="9352" actId="20577"/>
          <ac:spMkLst>
            <pc:docMk/>
            <pc:sldMk cId="4241891545" sldId="298"/>
            <ac:spMk id="5" creationId="{2988F9FE-683F-EA62-E803-4420671DBCA1}"/>
          </ac:spMkLst>
        </pc:spChg>
        <pc:spChg chg="mod">
          <ac:chgData name="Molnar, Ethan (molnarem)" userId="c3c4d959-5156-40da-96eb-94c7cf2c35cd" providerId="ADAL" clId="{482EE544-19AC-427E-BA13-47B0DBE60D2B}" dt="2024-02-09T05:18:47.514" v="11618" actId="20577"/>
          <ac:spMkLst>
            <pc:docMk/>
            <pc:sldMk cId="4241891545" sldId="298"/>
            <ac:spMk id="8" creationId="{E89AE918-E7B6-FF59-24BE-D7EFCFCC1848}"/>
          </ac:spMkLst>
        </pc:spChg>
        <pc:spChg chg="del">
          <ac:chgData name="Molnar, Ethan (molnarem)" userId="c3c4d959-5156-40da-96eb-94c7cf2c35cd" providerId="ADAL" clId="{482EE544-19AC-427E-BA13-47B0DBE60D2B}" dt="2024-02-06T01:03:30.874" v="6191" actId="478"/>
          <ac:spMkLst>
            <pc:docMk/>
            <pc:sldMk cId="4241891545" sldId="298"/>
            <ac:spMk id="10" creationId="{F1175946-4000-8DE7-60BA-5BA491425E89}"/>
          </ac:spMkLst>
        </pc:spChg>
        <pc:spChg chg="add del">
          <ac:chgData name="Molnar, Ethan (molnarem)" userId="c3c4d959-5156-40da-96eb-94c7cf2c35cd" providerId="ADAL" clId="{482EE544-19AC-427E-BA13-47B0DBE60D2B}" dt="2024-02-06T03:12:18.753" v="6353" actId="22"/>
          <ac:spMkLst>
            <pc:docMk/>
            <pc:sldMk cId="4241891545" sldId="298"/>
            <ac:spMk id="11" creationId="{46A7047B-B865-281A-9C4C-07DAD85C97B0}"/>
          </ac:spMkLst>
        </pc:spChg>
        <pc:spChg chg="mod">
          <ac:chgData name="Molnar, Ethan (molnarem)" userId="c3c4d959-5156-40da-96eb-94c7cf2c35cd" providerId="ADAL" clId="{482EE544-19AC-427E-BA13-47B0DBE60D2B}" dt="2024-02-06T01:14:09.347" v="6238" actId="20577"/>
          <ac:spMkLst>
            <pc:docMk/>
            <pc:sldMk cId="4241891545" sldId="298"/>
            <ac:spMk id="17" creationId="{40AA1F2F-D9D0-B773-758E-D036EDA17E4E}"/>
          </ac:spMkLst>
        </pc:spChg>
        <pc:grpChg chg="del">
          <ac:chgData name="Molnar, Ethan (molnarem)" userId="c3c4d959-5156-40da-96eb-94c7cf2c35cd" providerId="ADAL" clId="{482EE544-19AC-427E-BA13-47B0DBE60D2B}" dt="2024-02-06T01:03:28.421" v="6190" actId="478"/>
          <ac:grpSpMkLst>
            <pc:docMk/>
            <pc:sldMk cId="4241891545" sldId="298"/>
            <ac:grpSpMk id="2" creationId="{FA602E31-2982-4F11-67DA-720BB702F7A9}"/>
          </ac:grpSpMkLst>
        </pc:grpChg>
        <pc:graphicFrameChg chg="add del mod">
          <ac:chgData name="Molnar, Ethan (molnarem)" userId="c3c4d959-5156-40da-96eb-94c7cf2c35cd" providerId="ADAL" clId="{482EE544-19AC-427E-BA13-47B0DBE60D2B}" dt="2024-02-06T03:12:34.166" v="6355" actId="478"/>
          <ac:graphicFrameMkLst>
            <pc:docMk/>
            <pc:sldMk cId="4241891545" sldId="298"/>
            <ac:graphicFrameMk id="12" creationId="{70BF59D9-B8B6-B2D8-D0A5-CFD17475FDE7}"/>
          </ac:graphicFrameMkLst>
        </pc:graphicFrameChg>
        <pc:picChg chg="add mod">
          <ac:chgData name="Molnar, Ethan (molnarem)" userId="c3c4d959-5156-40da-96eb-94c7cf2c35cd" providerId="ADAL" clId="{482EE544-19AC-427E-BA13-47B0DBE60D2B}" dt="2024-02-08T05:40:43.293" v="9793" actId="14826"/>
          <ac:picMkLst>
            <pc:docMk/>
            <pc:sldMk cId="4241891545" sldId="298"/>
            <ac:picMk id="14" creationId="{1F621551-1FA3-CD6F-FC31-6D4C0F1A8395}"/>
          </ac:picMkLst>
        </pc:picChg>
      </pc:sldChg>
      <pc:sldChg chg="addSp delSp modSp add del mod modTransition modAnim">
        <pc:chgData name="Molnar, Ethan (molnarem)" userId="c3c4d959-5156-40da-96eb-94c7cf2c35cd" providerId="ADAL" clId="{482EE544-19AC-427E-BA13-47B0DBE60D2B}" dt="2024-02-09T20:38:52.522" v="14746" actId="47"/>
        <pc:sldMkLst>
          <pc:docMk/>
          <pc:sldMk cId="3989152339" sldId="299"/>
        </pc:sldMkLst>
        <pc:spChg chg="add mod">
          <ac:chgData name="Molnar, Ethan (molnarem)" userId="c3c4d959-5156-40da-96eb-94c7cf2c35cd" providerId="ADAL" clId="{482EE544-19AC-427E-BA13-47B0DBE60D2B}" dt="2024-02-09T20:24:06.690" v="14535"/>
          <ac:spMkLst>
            <pc:docMk/>
            <pc:sldMk cId="3989152339" sldId="299"/>
            <ac:spMk id="2" creationId="{8FDFE7A0-0577-5916-404E-022E357D7596}"/>
          </ac:spMkLst>
        </pc:spChg>
        <pc:spChg chg="add mod">
          <ac:chgData name="Molnar, Ethan (molnarem)" userId="c3c4d959-5156-40da-96eb-94c7cf2c35cd" providerId="ADAL" clId="{482EE544-19AC-427E-BA13-47B0DBE60D2B}" dt="2024-02-08T05:59:03.009" v="10104" actId="571"/>
          <ac:spMkLst>
            <pc:docMk/>
            <pc:sldMk cId="3989152339" sldId="299"/>
            <ac:spMk id="2" creationId="{A0B5CF0D-5AFF-02E4-106C-A098333A9960}"/>
          </ac:spMkLst>
        </pc:spChg>
        <pc:spChg chg="add mod">
          <ac:chgData name="Molnar, Ethan (molnarem)" userId="c3c4d959-5156-40da-96eb-94c7cf2c35cd" providerId="ADAL" clId="{482EE544-19AC-427E-BA13-47B0DBE60D2B}" dt="2024-02-08T05:59:02.945" v="10103" actId="571"/>
          <ac:spMkLst>
            <pc:docMk/>
            <pc:sldMk cId="3989152339" sldId="299"/>
            <ac:spMk id="3" creationId="{3E565954-C7EC-C4E2-7FF9-56527F1BE1CE}"/>
          </ac:spMkLst>
        </pc:spChg>
        <pc:spChg chg="add mod">
          <ac:chgData name="Molnar, Ethan (molnarem)" userId="c3c4d959-5156-40da-96eb-94c7cf2c35cd" providerId="ADAL" clId="{482EE544-19AC-427E-BA13-47B0DBE60D2B}" dt="2024-02-09T20:24:08.523" v="14537"/>
          <ac:spMkLst>
            <pc:docMk/>
            <pc:sldMk cId="3989152339" sldId="299"/>
            <ac:spMk id="3" creationId="{93DAB4B1-299F-2070-759D-69CE8692ACE8}"/>
          </ac:spMkLst>
        </pc:spChg>
        <pc:spChg chg="mod">
          <ac:chgData name="Molnar, Ethan (molnarem)" userId="c3c4d959-5156-40da-96eb-94c7cf2c35cd" providerId="ADAL" clId="{482EE544-19AC-427E-BA13-47B0DBE60D2B}" dt="2024-02-07T22:42:21.222" v="9354" actId="20577"/>
          <ac:spMkLst>
            <pc:docMk/>
            <pc:sldMk cId="3989152339" sldId="299"/>
            <ac:spMk id="5" creationId="{F842BC39-3AEB-42BC-DF4B-65F820F278B3}"/>
          </ac:spMkLst>
        </pc:spChg>
        <pc:spChg chg="add mod">
          <ac:chgData name="Molnar, Ethan (molnarem)" userId="c3c4d959-5156-40da-96eb-94c7cf2c35cd" providerId="ADAL" clId="{482EE544-19AC-427E-BA13-47B0DBE60D2B}" dt="2024-02-08T05:59:02.945" v="10103" actId="571"/>
          <ac:spMkLst>
            <pc:docMk/>
            <pc:sldMk cId="3989152339" sldId="299"/>
            <ac:spMk id="6" creationId="{488C0594-48C2-7D8E-0377-433B3FF39736}"/>
          </ac:spMkLst>
        </pc:spChg>
        <pc:spChg chg="mod">
          <ac:chgData name="Molnar, Ethan (molnarem)" userId="c3c4d959-5156-40da-96eb-94c7cf2c35cd" providerId="ADAL" clId="{482EE544-19AC-427E-BA13-47B0DBE60D2B}" dt="2024-02-09T06:35:42.139" v="13003" actId="948"/>
          <ac:spMkLst>
            <pc:docMk/>
            <pc:sldMk cId="3989152339" sldId="299"/>
            <ac:spMk id="8" creationId="{FF338F97-1A9A-2E88-8897-E93D2598CEFE}"/>
          </ac:spMkLst>
        </pc:spChg>
        <pc:spChg chg="mod">
          <ac:chgData name="Molnar, Ethan (molnarem)" userId="c3c4d959-5156-40da-96eb-94c7cf2c35cd" providerId="ADAL" clId="{482EE544-19AC-427E-BA13-47B0DBE60D2B}" dt="2024-02-08T05:59:18.652" v="10110" actId="12788"/>
          <ac:spMkLst>
            <pc:docMk/>
            <pc:sldMk cId="3989152339" sldId="299"/>
            <ac:spMk id="17" creationId="{4F243F6C-9E6B-2021-C4E6-82B073779F28}"/>
          </ac:spMkLst>
        </pc:spChg>
        <pc:graphicFrameChg chg="add del modGraphic">
          <ac:chgData name="Molnar, Ethan (molnarem)" userId="c3c4d959-5156-40da-96eb-94c7cf2c35cd" providerId="ADAL" clId="{482EE544-19AC-427E-BA13-47B0DBE60D2B}" dt="2024-02-07T05:06:49.938" v="9140" actId="1032"/>
          <ac:graphicFrameMkLst>
            <pc:docMk/>
            <pc:sldMk cId="3989152339" sldId="299"/>
            <ac:graphicFrameMk id="3" creationId="{B3353868-F80B-F894-2787-63017BF36586}"/>
          </ac:graphicFrameMkLst>
        </pc:graphicFrameChg>
        <pc:picChg chg="add del mod modCrop">
          <ac:chgData name="Molnar, Ethan (molnarem)" userId="c3c4d959-5156-40da-96eb-94c7cf2c35cd" providerId="ADAL" clId="{482EE544-19AC-427E-BA13-47B0DBE60D2B}" dt="2024-02-07T05:20:24.380" v="9170" actId="478"/>
          <ac:picMkLst>
            <pc:docMk/>
            <pc:sldMk cId="3989152339" sldId="299"/>
            <ac:picMk id="2" creationId="{05CB661E-3F99-EBE0-4A61-3BED01963614}"/>
          </ac:picMkLst>
        </pc:picChg>
        <pc:picChg chg="add del mod modCrop">
          <ac:chgData name="Molnar, Ethan (molnarem)" userId="c3c4d959-5156-40da-96eb-94c7cf2c35cd" providerId="ADAL" clId="{482EE544-19AC-427E-BA13-47B0DBE60D2B}" dt="2024-02-09T20:30:43.740" v="14695" actId="21"/>
          <ac:picMkLst>
            <pc:docMk/>
            <pc:sldMk cId="3989152339" sldId="299"/>
            <ac:picMk id="6" creationId="{43E26147-66BF-CD84-F2F6-6DBCD4897565}"/>
          </ac:picMkLst>
        </pc:picChg>
        <pc:picChg chg="del">
          <ac:chgData name="Molnar, Ethan (molnarem)" userId="c3c4d959-5156-40da-96eb-94c7cf2c35cd" providerId="ADAL" clId="{482EE544-19AC-427E-BA13-47B0DBE60D2B}" dt="2024-02-07T04:38:28.937" v="8958" actId="478"/>
          <ac:picMkLst>
            <pc:docMk/>
            <pc:sldMk cId="3989152339" sldId="299"/>
            <ac:picMk id="14" creationId="{12D747DD-55E9-B70F-016F-516B57D2B5D1}"/>
          </ac:picMkLst>
        </pc:picChg>
      </pc:sldChg>
      <pc:sldChg chg="addSp delSp modSp add mod addAnim delAnim modAnim">
        <pc:chgData name="Molnar, Ethan (molnarem)" userId="c3c4d959-5156-40da-96eb-94c7cf2c35cd" providerId="ADAL" clId="{482EE544-19AC-427E-BA13-47B0DBE60D2B}" dt="2024-02-09T07:01:57.647" v="13495" actId="478"/>
        <pc:sldMkLst>
          <pc:docMk/>
          <pc:sldMk cId="600989240" sldId="300"/>
        </pc:sldMkLst>
        <pc:spChg chg="add mod">
          <ac:chgData name="Molnar, Ethan (molnarem)" userId="c3c4d959-5156-40da-96eb-94c7cf2c35cd" providerId="ADAL" clId="{482EE544-19AC-427E-BA13-47B0DBE60D2B}" dt="2024-02-09T07:01:46.880" v="13493" actId="1035"/>
          <ac:spMkLst>
            <pc:docMk/>
            <pc:sldMk cId="600989240" sldId="300"/>
            <ac:spMk id="2" creationId="{1D824238-1086-D403-3AF7-CAB0BE39B61D}"/>
          </ac:spMkLst>
        </pc:spChg>
        <pc:spChg chg="add mod ord">
          <ac:chgData name="Molnar, Ethan (molnarem)" userId="c3c4d959-5156-40da-96eb-94c7cf2c35cd" providerId="ADAL" clId="{482EE544-19AC-427E-BA13-47B0DBE60D2B}" dt="2024-02-09T06:41:04.745" v="13087" actId="167"/>
          <ac:spMkLst>
            <pc:docMk/>
            <pc:sldMk cId="600989240" sldId="300"/>
            <ac:spMk id="3" creationId="{2A42C1F0-BA81-D22C-9AD4-CEB182F6D954}"/>
          </ac:spMkLst>
        </pc:spChg>
        <pc:spChg chg="mod">
          <ac:chgData name="Molnar, Ethan (molnarem)" userId="c3c4d959-5156-40da-96eb-94c7cf2c35cd" providerId="ADAL" clId="{482EE544-19AC-427E-BA13-47B0DBE60D2B}" dt="2024-02-08T05:51:42.127" v="10068" actId="20577"/>
          <ac:spMkLst>
            <pc:docMk/>
            <pc:sldMk cId="600989240" sldId="300"/>
            <ac:spMk id="5" creationId="{8C507D8E-2495-2B0F-C2CA-912400B70109}"/>
          </ac:spMkLst>
        </pc:spChg>
        <pc:spChg chg="add mod">
          <ac:chgData name="Molnar, Ethan (molnarem)" userId="c3c4d959-5156-40da-96eb-94c7cf2c35cd" providerId="ADAL" clId="{482EE544-19AC-427E-BA13-47B0DBE60D2B}" dt="2024-02-08T06:06:08.561" v="10172"/>
          <ac:spMkLst>
            <pc:docMk/>
            <pc:sldMk cId="600989240" sldId="300"/>
            <ac:spMk id="6" creationId="{42DB0ED5-ED37-0978-1158-9D2284232557}"/>
          </ac:spMkLst>
        </pc:spChg>
        <pc:spChg chg="add del mod">
          <ac:chgData name="Molnar, Ethan (molnarem)" userId="c3c4d959-5156-40da-96eb-94c7cf2c35cd" providerId="ADAL" clId="{482EE544-19AC-427E-BA13-47B0DBE60D2B}" dt="2024-02-09T06:46:19.935" v="13184" actId="21"/>
          <ac:spMkLst>
            <pc:docMk/>
            <pc:sldMk cId="600989240" sldId="300"/>
            <ac:spMk id="6" creationId="{5574D048-994B-4F30-7654-F82ED6F1407B}"/>
          </ac:spMkLst>
        </pc:spChg>
        <pc:spChg chg="add mod">
          <ac:chgData name="Molnar, Ethan (molnarem)" userId="c3c4d959-5156-40da-96eb-94c7cf2c35cd" providerId="ADAL" clId="{482EE544-19AC-427E-BA13-47B0DBE60D2B}" dt="2024-02-09T00:55:41.051" v="10735" actId="1076"/>
          <ac:spMkLst>
            <pc:docMk/>
            <pc:sldMk cId="600989240" sldId="300"/>
            <ac:spMk id="6" creationId="{EF80D34A-76B6-E3BD-F96E-6EC8643471A9}"/>
          </ac:spMkLst>
        </pc:spChg>
        <pc:spChg chg="add mod">
          <ac:chgData name="Molnar, Ethan (molnarem)" userId="c3c4d959-5156-40da-96eb-94c7cf2c35cd" providerId="ADAL" clId="{482EE544-19AC-427E-BA13-47B0DBE60D2B}" dt="2024-02-08T06:06:23.279" v="10178" actId="1076"/>
          <ac:spMkLst>
            <pc:docMk/>
            <pc:sldMk cId="600989240" sldId="300"/>
            <ac:spMk id="8" creationId="{40CEFBFD-2F25-A78F-066E-8C3E01FE3720}"/>
          </ac:spMkLst>
        </pc:spChg>
        <pc:spChg chg="add del mod">
          <ac:chgData name="Molnar, Ethan (molnarem)" userId="c3c4d959-5156-40da-96eb-94c7cf2c35cd" providerId="ADAL" clId="{482EE544-19AC-427E-BA13-47B0DBE60D2B}" dt="2024-02-09T01:06:51.012" v="10831" actId="478"/>
          <ac:spMkLst>
            <pc:docMk/>
            <pc:sldMk cId="600989240" sldId="300"/>
            <ac:spMk id="8" creationId="{5CF4C8FC-0788-AEE5-AE28-CCEF45018779}"/>
          </ac:spMkLst>
        </pc:spChg>
        <pc:spChg chg="add del mod">
          <ac:chgData name="Molnar, Ethan (molnarem)" userId="c3c4d959-5156-40da-96eb-94c7cf2c35cd" providerId="ADAL" clId="{482EE544-19AC-427E-BA13-47B0DBE60D2B}" dt="2024-02-09T06:58:10.867" v="13426" actId="478"/>
          <ac:spMkLst>
            <pc:docMk/>
            <pc:sldMk cId="600989240" sldId="300"/>
            <ac:spMk id="8" creationId="{8D114C4A-7BB2-8116-9A25-8BB5F637E959}"/>
          </ac:spMkLst>
        </pc:spChg>
        <pc:spChg chg="add mod">
          <ac:chgData name="Molnar, Ethan (molnarem)" userId="c3c4d959-5156-40da-96eb-94c7cf2c35cd" providerId="ADAL" clId="{482EE544-19AC-427E-BA13-47B0DBE60D2B}" dt="2024-02-09T06:58:22.957" v="13445" actId="1035"/>
          <ac:spMkLst>
            <pc:docMk/>
            <pc:sldMk cId="600989240" sldId="300"/>
            <ac:spMk id="9" creationId="{272F68C2-1149-3A74-EBAA-8F6CD850FF69}"/>
          </ac:spMkLst>
        </pc:spChg>
        <pc:spChg chg="add del mod">
          <ac:chgData name="Molnar, Ethan (molnarem)" userId="c3c4d959-5156-40da-96eb-94c7cf2c35cd" providerId="ADAL" clId="{482EE544-19AC-427E-BA13-47B0DBE60D2B}" dt="2024-02-09T01:43:12.803" v="10910" actId="478"/>
          <ac:spMkLst>
            <pc:docMk/>
            <pc:sldMk cId="600989240" sldId="300"/>
            <ac:spMk id="9" creationId="{70165C55-8FF9-030B-477E-0F9AB2FFE3CB}"/>
          </ac:spMkLst>
        </pc:spChg>
        <pc:spChg chg="add del mod">
          <ac:chgData name="Molnar, Ethan (molnarem)" userId="c3c4d959-5156-40da-96eb-94c7cf2c35cd" providerId="ADAL" clId="{482EE544-19AC-427E-BA13-47B0DBE60D2B}" dt="2024-02-08T06:07:51.273" v="10194" actId="1076"/>
          <ac:spMkLst>
            <pc:docMk/>
            <pc:sldMk cId="600989240" sldId="300"/>
            <ac:spMk id="9" creationId="{A11E5801-0A12-664C-074A-FAFC4263DF02}"/>
          </ac:spMkLst>
        </pc:spChg>
        <pc:spChg chg="add del mod">
          <ac:chgData name="Molnar, Ethan (molnarem)" userId="c3c4d959-5156-40da-96eb-94c7cf2c35cd" providerId="ADAL" clId="{482EE544-19AC-427E-BA13-47B0DBE60D2B}" dt="2024-02-09T00:49:11.267" v="10669" actId="478"/>
          <ac:spMkLst>
            <pc:docMk/>
            <pc:sldMk cId="600989240" sldId="300"/>
            <ac:spMk id="10" creationId="{3C015749-2127-196F-F617-13F487EA0C4B}"/>
          </ac:spMkLst>
        </pc:spChg>
        <pc:spChg chg="add del mod">
          <ac:chgData name="Molnar, Ethan (molnarem)" userId="c3c4d959-5156-40da-96eb-94c7cf2c35cd" providerId="ADAL" clId="{482EE544-19AC-427E-BA13-47B0DBE60D2B}" dt="2024-02-09T07:01:57.647" v="13495" actId="478"/>
          <ac:spMkLst>
            <pc:docMk/>
            <pc:sldMk cId="600989240" sldId="300"/>
            <ac:spMk id="10" creationId="{B4EA4C8E-3FA3-E058-78DD-F72EC42BD16B}"/>
          </ac:spMkLst>
        </pc:spChg>
      </pc:sldChg>
      <pc:sldChg chg="addSp delSp modSp add mod modTransition addAnim delAnim modAnim">
        <pc:chgData name="Molnar, Ethan (molnarem)" userId="c3c4d959-5156-40da-96eb-94c7cf2c35cd" providerId="ADAL" clId="{482EE544-19AC-427E-BA13-47B0DBE60D2B}" dt="2024-02-09T07:02:31.479" v="13499" actId="20577"/>
        <pc:sldMkLst>
          <pc:docMk/>
          <pc:sldMk cId="986446279" sldId="301"/>
        </pc:sldMkLst>
        <pc:spChg chg="add del mod topLvl">
          <ac:chgData name="Molnar, Ethan (molnarem)" userId="c3c4d959-5156-40da-96eb-94c7cf2c35cd" providerId="ADAL" clId="{482EE544-19AC-427E-BA13-47B0DBE60D2B}" dt="2024-02-09T06:42:14.777" v="13089" actId="478"/>
          <ac:spMkLst>
            <pc:docMk/>
            <pc:sldMk cId="986446279" sldId="301"/>
            <ac:spMk id="2" creationId="{CC656C84-4D0C-59DD-1A63-06A965A2E15E}"/>
          </ac:spMkLst>
        </pc:spChg>
        <pc:spChg chg="mod">
          <ac:chgData name="Molnar, Ethan (molnarem)" userId="c3c4d959-5156-40da-96eb-94c7cf2c35cd" providerId="ADAL" clId="{482EE544-19AC-427E-BA13-47B0DBE60D2B}" dt="2024-02-08T05:51:45.574" v="10071" actId="20577"/>
          <ac:spMkLst>
            <pc:docMk/>
            <pc:sldMk cId="986446279" sldId="301"/>
            <ac:spMk id="5" creationId="{F2C16E34-5780-9D22-89AC-54F14FA88524}"/>
          </ac:spMkLst>
        </pc:spChg>
        <pc:spChg chg="add del mod topLvl">
          <ac:chgData name="Molnar, Ethan (molnarem)" userId="c3c4d959-5156-40da-96eb-94c7cf2c35cd" providerId="ADAL" clId="{482EE544-19AC-427E-BA13-47B0DBE60D2B}" dt="2024-02-09T06:50:45.928" v="13278" actId="478"/>
          <ac:spMkLst>
            <pc:docMk/>
            <pc:sldMk cId="986446279" sldId="301"/>
            <ac:spMk id="8" creationId="{ADCA47A8-5331-5386-FB46-73FA026B7D04}"/>
          </ac:spMkLst>
        </pc:spChg>
        <pc:spChg chg="add mod topLvl">
          <ac:chgData name="Molnar, Ethan (molnarem)" userId="c3c4d959-5156-40da-96eb-94c7cf2c35cd" providerId="ADAL" clId="{482EE544-19AC-427E-BA13-47B0DBE60D2B}" dt="2024-02-09T06:55:15.771" v="13403" actId="1036"/>
          <ac:spMkLst>
            <pc:docMk/>
            <pc:sldMk cId="986446279" sldId="301"/>
            <ac:spMk id="11" creationId="{6E40AFC3-423B-E94B-177B-5B6FDBC61D8C}"/>
          </ac:spMkLst>
        </pc:spChg>
        <pc:spChg chg="add mod topLvl">
          <ac:chgData name="Molnar, Ethan (molnarem)" userId="c3c4d959-5156-40da-96eb-94c7cf2c35cd" providerId="ADAL" clId="{482EE544-19AC-427E-BA13-47B0DBE60D2B}" dt="2024-02-09T06:55:15.771" v="13403" actId="1036"/>
          <ac:spMkLst>
            <pc:docMk/>
            <pc:sldMk cId="986446279" sldId="301"/>
            <ac:spMk id="12" creationId="{0F5937E4-DFE5-6E78-9AA1-0568A41C8FF4}"/>
          </ac:spMkLst>
        </pc:spChg>
        <pc:spChg chg="add mod topLvl">
          <ac:chgData name="Molnar, Ethan (molnarem)" userId="c3c4d959-5156-40da-96eb-94c7cf2c35cd" providerId="ADAL" clId="{482EE544-19AC-427E-BA13-47B0DBE60D2B}" dt="2024-02-09T06:55:15.771" v="13403" actId="1036"/>
          <ac:spMkLst>
            <pc:docMk/>
            <pc:sldMk cId="986446279" sldId="301"/>
            <ac:spMk id="13" creationId="{BFBB2B8D-18E3-CE2E-600A-A960C3DBEEFF}"/>
          </ac:spMkLst>
        </pc:spChg>
        <pc:spChg chg="add mod topLvl">
          <ac:chgData name="Molnar, Ethan (molnarem)" userId="c3c4d959-5156-40da-96eb-94c7cf2c35cd" providerId="ADAL" clId="{482EE544-19AC-427E-BA13-47B0DBE60D2B}" dt="2024-02-09T06:55:15.771" v="13403" actId="1036"/>
          <ac:spMkLst>
            <pc:docMk/>
            <pc:sldMk cId="986446279" sldId="301"/>
            <ac:spMk id="14" creationId="{6D87AC9C-580C-9E82-2A6C-75C081D73929}"/>
          </ac:spMkLst>
        </pc:spChg>
        <pc:spChg chg="add mod topLvl">
          <ac:chgData name="Molnar, Ethan (molnarem)" userId="c3c4d959-5156-40da-96eb-94c7cf2c35cd" providerId="ADAL" clId="{482EE544-19AC-427E-BA13-47B0DBE60D2B}" dt="2024-02-09T06:55:15.771" v="13403" actId="1036"/>
          <ac:spMkLst>
            <pc:docMk/>
            <pc:sldMk cId="986446279" sldId="301"/>
            <ac:spMk id="15" creationId="{C58C36E9-5EC6-FA22-37A0-3CBCD580DB87}"/>
          </ac:spMkLst>
        </pc:spChg>
        <pc:spChg chg="add mod topLvl">
          <ac:chgData name="Molnar, Ethan (molnarem)" userId="c3c4d959-5156-40da-96eb-94c7cf2c35cd" providerId="ADAL" clId="{482EE544-19AC-427E-BA13-47B0DBE60D2B}" dt="2024-02-09T06:55:15.771" v="13403" actId="1036"/>
          <ac:spMkLst>
            <pc:docMk/>
            <pc:sldMk cId="986446279" sldId="301"/>
            <ac:spMk id="16" creationId="{094C410D-D2D2-167C-5BCD-0DF6C3DCB364}"/>
          </ac:spMkLst>
        </pc:spChg>
        <pc:spChg chg="add mod">
          <ac:chgData name="Molnar, Ethan (molnarem)" userId="c3c4d959-5156-40da-96eb-94c7cf2c35cd" providerId="ADAL" clId="{482EE544-19AC-427E-BA13-47B0DBE60D2B}" dt="2024-02-09T00:38:50.164" v="10547" actId="1076"/>
          <ac:spMkLst>
            <pc:docMk/>
            <pc:sldMk cId="986446279" sldId="301"/>
            <ac:spMk id="17" creationId="{47307870-347F-9D89-AFFD-D2A1ABE01630}"/>
          </ac:spMkLst>
        </pc:spChg>
        <pc:spChg chg="add mod">
          <ac:chgData name="Molnar, Ethan (molnarem)" userId="c3c4d959-5156-40da-96eb-94c7cf2c35cd" providerId="ADAL" clId="{482EE544-19AC-427E-BA13-47B0DBE60D2B}" dt="2024-02-09T00:38:50.164" v="10547" actId="1076"/>
          <ac:spMkLst>
            <pc:docMk/>
            <pc:sldMk cId="986446279" sldId="301"/>
            <ac:spMk id="18" creationId="{1E5762DD-59A1-9F65-70BE-F96181D13EA5}"/>
          </ac:spMkLst>
        </pc:spChg>
        <pc:spChg chg="add mod">
          <ac:chgData name="Molnar, Ethan (molnarem)" userId="c3c4d959-5156-40da-96eb-94c7cf2c35cd" providerId="ADAL" clId="{482EE544-19AC-427E-BA13-47B0DBE60D2B}" dt="2024-02-09T00:38:50.164" v="10547" actId="1076"/>
          <ac:spMkLst>
            <pc:docMk/>
            <pc:sldMk cId="986446279" sldId="301"/>
            <ac:spMk id="19" creationId="{0205DE3F-E731-6084-4263-49EA76BE1CF9}"/>
          </ac:spMkLst>
        </pc:spChg>
        <pc:spChg chg="add mod">
          <ac:chgData name="Molnar, Ethan (molnarem)" userId="c3c4d959-5156-40da-96eb-94c7cf2c35cd" providerId="ADAL" clId="{482EE544-19AC-427E-BA13-47B0DBE60D2B}" dt="2024-02-09T00:38:50.164" v="10547" actId="1076"/>
          <ac:spMkLst>
            <pc:docMk/>
            <pc:sldMk cId="986446279" sldId="301"/>
            <ac:spMk id="20" creationId="{BDC92195-CBFD-0726-C1FD-FCD2BAB0D59C}"/>
          </ac:spMkLst>
        </pc:spChg>
        <pc:spChg chg="add mod">
          <ac:chgData name="Molnar, Ethan (molnarem)" userId="c3c4d959-5156-40da-96eb-94c7cf2c35cd" providerId="ADAL" clId="{482EE544-19AC-427E-BA13-47B0DBE60D2B}" dt="2024-02-09T00:38:50.164" v="10547" actId="1076"/>
          <ac:spMkLst>
            <pc:docMk/>
            <pc:sldMk cId="986446279" sldId="301"/>
            <ac:spMk id="21" creationId="{1EBD09A5-85A0-A890-176A-ACE7204655DE}"/>
          </ac:spMkLst>
        </pc:spChg>
        <pc:spChg chg="add mod">
          <ac:chgData name="Molnar, Ethan (molnarem)" userId="c3c4d959-5156-40da-96eb-94c7cf2c35cd" providerId="ADAL" clId="{482EE544-19AC-427E-BA13-47B0DBE60D2B}" dt="2024-02-09T00:38:50.164" v="10547" actId="1076"/>
          <ac:spMkLst>
            <pc:docMk/>
            <pc:sldMk cId="986446279" sldId="301"/>
            <ac:spMk id="22" creationId="{5515AB0C-8616-5584-2C21-5225F23F1340}"/>
          </ac:spMkLst>
        </pc:spChg>
        <pc:spChg chg="add del mod">
          <ac:chgData name="Molnar, Ethan (molnarem)" userId="c3c4d959-5156-40da-96eb-94c7cf2c35cd" providerId="ADAL" clId="{482EE544-19AC-427E-BA13-47B0DBE60D2B}" dt="2024-02-09T00:39:13.414" v="10550" actId="478"/>
          <ac:spMkLst>
            <pc:docMk/>
            <pc:sldMk cId="986446279" sldId="301"/>
            <ac:spMk id="23" creationId="{0C8AF905-148F-D192-DBA3-B8E9ED0DB1D5}"/>
          </ac:spMkLst>
        </pc:spChg>
        <pc:spChg chg="add mod topLvl">
          <ac:chgData name="Molnar, Ethan (molnarem)" userId="c3c4d959-5156-40da-96eb-94c7cf2c35cd" providerId="ADAL" clId="{482EE544-19AC-427E-BA13-47B0DBE60D2B}" dt="2024-02-09T06:55:15.771" v="13403" actId="1036"/>
          <ac:spMkLst>
            <pc:docMk/>
            <pc:sldMk cId="986446279" sldId="301"/>
            <ac:spMk id="24" creationId="{B64EF9CA-F034-2F29-8BCF-8DC2685E36AB}"/>
          </ac:spMkLst>
        </pc:spChg>
        <pc:spChg chg="add mod topLvl">
          <ac:chgData name="Molnar, Ethan (molnarem)" userId="c3c4d959-5156-40da-96eb-94c7cf2c35cd" providerId="ADAL" clId="{482EE544-19AC-427E-BA13-47B0DBE60D2B}" dt="2024-02-09T06:55:15.771" v="13403" actId="1036"/>
          <ac:spMkLst>
            <pc:docMk/>
            <pc:sldMk cId="986446279" sldId="301"/>
            <ac:spMk id="25" creationId="{53D9BB2F-1D18-AE37-E98D-4B52062805AF}"/>
          </ac:spMkLst>
        </pc:spChg>
        <pc:spChg chg="add mod topLvl">
          <ac:chgData name="Molnar, Ethan (molnarem)" userId="c3c4d959-5156-40da-96eb-94c7cf2c35cd" providerId="ADAL" clId="{482EE544-19AC-427E-BA13-47B0DBE60D2B}" dt="2024-02-09T06:55:15.771" v="13403" actId="1036"/>
          <ac:spMkLst>
            <pc:docMk/>
            <pc:sldMk cId="986446279" sldId="301"/>
            <ac:spMk id="26" creationId="{D82306B5-1C95-82C2-5F6A-F65EB2C2E51D}"/>
          </ac:spMkLst>
        </pc:spChg>
        <pc:spChg chg="add mod topLvl">
          <ac:chgData name="Molnar, Ethan (molnarem)" userId="c3c4d959-5156-40da-96eb-94c7cf2c35cd" providerId="ADAL" clId="{482EE544-19AC-427E-BA13-47B0DBE60D2B}" dt="2024-02-09T06:55:15.771" v="13403" actId="1036"/>
          <ac:spMkLst>
            <pc:docMk/>
            <pc:sldMk cId="986446279" sldId="301"/>
            <ac:spMk id="27" creationId="{159DD139-781E-CAEF-D4EC-B4C4F968A8A7}"/>
          </ac:spMkLst>
        </pc:spChg>
        <pc:spChg chg="add mod topLvl">
          <ac:chgData name="Molnar, Ethan (molnarem)" userId="c3c4d959-5156-40da-96eb-94c7cf2c35cd" providerId="ADAL" clId="{482EE544-19AC-427E-BA13-47B0DBE60D2B}" dt="2024-02-09T06:55:15.771" v="13403" actId="1036"/>
          <ac:spMkLst>
            <pc:docMk/>
            <pc:sldMk cId="986446279" sldId="301"/>
            <ac:spMk id="28" creationId="{62FE600C-E9AC-28F3-6FFA-DB65E2FEEDD8}"/>
          </ac:spMkLst>
        </pc:spChg>
        <pc:spChg chg="add mod topLvl">
          <ac:chgData name="Molnar, Ethan (molnarem)" userId="c3c4d959-5156-40da-96eb-94c7cf2c35cd" providerId="ADAL" clId="{482EE544-19AC-427E-BA13-47B0DBE60D2B}" dt="2024-02-09T06:55:15.771" v="13403" actId="1036"/>
          <ac:spMkLst>
            <pc:docMk/>
            <pc:sldMk cId="986446279" sldId="301"/>
            <ac:spMk id="29" creationId="{0A2E5BAB-45BE-CEE0-8DFA-73DD6761D3CB}"/>
          </ac:spMkLst>
        </pc:spChg>
        <pc:spChg chg="add mod">
          <ac:chgData name="Molnar, Ethan (molnarem)" userId="c3c4d959-5156-40da-96eb-94c7cf2c35cd" providerId="ADAL" clId="{482EE544-19AC-427E-BA13-47B0DBE60D2B}" dt="2024-02-09T00:49:52.983" v="10671"/>
          <ac:spMkLst>
            <pc:docMk/>
            <pc:sldMk cId="986446279" sldId="301"/>
            <ac:spMk id="86" creationId="{071C2FB8-2907-47E5-58D7-0267B6F8DB05}"/>
          </ac:spMkLst>
        </pc:spChg>
        <pc:spChg chg="add mod">
          <ac:chgData name="Molnar, Ethan (molnarem)" userId="c3c4d959-5156-40da-96eb-94c7cf2c35cd" providerId="ADAL" clId="{482EE544-19AC-427E-BA13-47B0DBE60D2B}" dt="2024-02-09T00:49:52.983" v="10671"/>
          <ac:spMkLst>
            <pc:docMk/>
            <pc:sldMk cId="986446279" sldId="301"/>
            <ac:spMk id="87" creationId="{027F15B8-D270-AFEB-AC70-16484B2AA1FB}"/>
          </ac:spMkLst>
        </pc:spChg>
        <pc:spChg chg="add mod">
          <ac:chgData name="Molnar, Ethan (molnarem)" userId="c3c4d959-5156-40da-96eb-94c7cf2c35cd" providerId="ADAL" clId="{482EE544-19AC-427E-BA13-47B0DBE60D2B}" dt="2024-02-09T00:49:52.983" v="10671"/>
          <ac:spMkLst>
            <pc:docMk/>
            <pc:sldMk cId="986446279" sldId="301"/>
            <ac:spMk id="88" creationId="{D8FF4627-20B0-500A-93F6-7F069C8397BF}"/>
          </ac:spMkLst>
        </pc:spChg>
        <pc:spChg chg="add mod">
          <ac:chgData name="Molnar, Ethan (molnarem)" userId="c3c4d959-5156-40da-96eb-94c7cf2c35cd" providerId="ADAL" clId="{482EE544-19AC-427E-BA13-47B0DBE60D2B}" dt="2024-02-09T00:49:52.983" v="10671"/>
          <ac:spMkLst>
            <pc:docMk/>
            <pc:sldMk cId="986446279" sldId="301"/>
            <ac:spMk id="89" creationId="{3DFBDBD4-F550-A12F-FC60-EBF8E3D4CA49}"/>
          </ac:spMkLst>
        </pc:spChg>
        <pc:spChg chg="add mod">
          <ac:chgData name="Molnar, Ethan (molnarem)" userId="c3c4d959-5156-40da-96eb-94c7cf2c35cd" providerId="ADAL" clId="{482EE544-19AC-427E-BA13-47B0DBE60D2B}" dt="2024-02-09T00:49:52.983" v="10671"/>
          <ac:spMkLst>
            <pc:docMk/>
            <pc:sldMk cId="986446279" sldId="301"/>
            <ac:spMk id="90" creationId="{11C918D5-8383-363A-ABD2-82EB4E52B2A8}"/>
          </ac:spMkLst>
        </pc:spChg>
        <pc:spChg chg="add mod">
          <ac:chgData name="Molnar, Ethan (molnarem)" userId="c3c4d959-5156-40da-96eb-94c7cf2c35cd" providerId="ADAL" clId="{482EE544-19AC-427E-BA13-47B0DBE60D2B}" dt="2024-02-09T00:49:52.983" v="10671"/>
          <ac:spMkLst>
            <pc:docMk/>
            <pc:sldMk cId="986446279" sldId="301"/>
            <ac:spMk id="91" creationId="{400EAF76-855F-BA0D-6454-257D897EB29F}"/>
          </ac:spMkLst>
        </pc:spChg>
        <pc:spChg chg="add mod">
          <ac:chgData name="Molnar, Ethan (molnarem)" userId="c3c4d959-5156-40da-96eb-94c7cf2c35cd" providerId="ADAL" clId="{482EE544-19AC-427E-BA13-47B0DBE60D2B}" dt="2024-02-09T00:49:52.983" v="10671"/>
          <ac:spMkLst>
            <pc:docMk/>
            <pc:sldMk cId="986446279" sldId="301"/>
            <ac:spMk id="92" creationId="{96FC75A8-2EBE-EFDE-C1DC-73A34F88A07F}"/>
          </ac:spMkLst>
        </pc:spChg>
        <pc:spChg chg="add mod ord topLvl">
          <ac:chgData name="Molnar, Ethan (molnarem)" userId="c3c4d959-5156-40da-96eb-94c7cf2c35cd" providerId="ADAL" clId="{482EE544-19AC-427E-BA13-47B0DBE60D2B}" dt="2024-02-09T07:02:31.479" v="13499" actId="20577"/>
          <ac:spMkLst>
            <pc:docMk/>
            <pc:sldMk cId="986446279" sldId="301"/>
            <ac:spMk id="93" creationId="{D747714F-F847-822B-FE3E-99C0509F5A2A}"/>
          </ac:spMkLst>
        </pc:spChg>
        <pc:spChg chg="add mod ord topLvl">
          <ac:chgData name="Molnar, Ethan (molnarem)" userId="c3c4d959-5156-40da-96eb-94c7cf2c35cd" providerId="ADAL" clId="{482EE544-19AC-427E-BA13-47B0DBE60D2B}" dt="2024-02-09T06:54:40.745" v="13397" actId="1035"/>
          <ac:spMkLst>
            <pc:docMk/>
            <pc:sldMk cId="986446279" sldId="301"/>
            <ac:spMk id="94" creationId="{1BCD6717-BF91-FD7A-0EBD-07E09DFAD48A}"/>
          </ac:spMkLst>
        </pc:spChg>
        <pc:spChg chg="add mod ord topLvl">
          <ac:chgData name="Molnar, Ethan (molnarem)" userId="c3c4d959-5156-40da-96eb-94c7cf2c35cd" providerId="ADAL" clId="{482EE544-19AC-427E-BA13-47B0DBE60D2B}" dt="2024-02-09T06:54:40.745" v="13397" actId="1035"/>
          <ac:spMkLst>
            <pc:docMk/>
            <pc:sldMk cId="986446279" sldId="301"/>
            <ac:spMk id="95" creationId="{61749629-DD00-D6C0-00B2-F69E96ED2432}"/>
          </ac:spMkLst>
        </pc:spChg>
        <pc:spChg chg="add mod ord topLvl">
          <ac:chgData name="Molnar, Ethan (molnarem)" userId="c3c4d959-5156-40da-96eb-94c7cf2c35cd" providerId="ADAL" clId="{482EE544-19AC-427E-BA13-47B0DBE60D2B}" dt="2024-02-09T06:54:40.745" v="13397" actId="1035"/>
          <ac:spMkLst>
            <pc:docMk/>
            <pc:sldMk cId="986446279" sldId="301"/>
            <ac:spMk id="96" creationId="{A7C091A8-8E58-8216-7020-A8BCEBB11915}"/>
          </ac:spMkLst>
        </pc:spChg>
        <pc:spChg chg="add mod ord topLvl">
          <ac:chgData name="Molnar, Ethan (molnarem)" userId="c3c4d959-5156-40da-96eb-94c7cf2c35cd" providerId="ADAL" clId="{482EE544-19AC-427E-BA13-47B0DBE60D2B}" dt="2024-02-09T06:54:40.745" v="13397" actId="1035"/>
          <ac:spMkLst>
            <pc:docMk/>
            <pc:sldMk cId="986446279" sldId="301"/>
            <ac:spMk id="97" creationId="{A9095160-BE32-6304-0E64-C430C03C80C7}"/>
          </ac:spMkLst>
        </pc:spChg>
        <pc:spChg chg="add mod ord topLvl">
          <ac:chgData name="Molnar, Ethan (molnarem)" userId="c3c4d959-5156-40da-96eb-94c7cf2c35cd" providerId="ADAL" clId="{482EE544-19AC-427E-BA13-47B0DBE60D2B}" dt="2024-02-09T06:54:40.745" v="13397" actId="1035"/>
          <ac:spMkLst>
            <pc:docMk/>
            <pc:sldMk cId="986446279" sldId="301"/>
            <ac:spMk id="98" creationId="{B863E4C2-81B3-609F-DCE6-D125B9C7ED2D}"/>
          </ac:spMkLst>
        </pc:spChg>
        <pc:spChg chg="add mod">
          <ac:chgData name="Molnar, Ethan (molnarem)" userId="c3c4d959-5156-40da-96eb-94c7cf2c35cd" providerId="ADAL" clId="{482EE544-19AC-427E-BA13-47B0DBE60D2B}" dt="2024-02-09T01:09:19.631" v="10888"/>
          <ac:spMkLst>
            <pc:docMk/>
            <pc:sldMk cId="986446279" sldId="301"/>
            <ac:spMk id="102" creationId="{7B6DC51C-8698-4F3D-43B2-4F277619A8AB}"/>
          </ac:spMkLst>
        </pc:spChg>
        <pc:spChg chg="add del mod">
          <ac:chgData name="Molnar, Ethan (molnarem)" userId="c3c4d959-5156-40da-96eb-94c7cf2c35cd" providerId="ADAL" clId="{482EE544-19AC-427E-BA13-47B0DBE60D2B}" dt="2024-02-09T01:41:00.539" v="10901" actId="478"/>
          <ac:spMkLst>
            <pc:docMk/>
            <pc:sldMk cId="986446279" sldId="301"/>
            <ac:spMk id="103" creationId="{7BC74D4C-32D8-EB6E-FC9A-898CD13607B0}"/>
          </ac:spMkLst>
        </pc:spChg>
        <pc:spChg chg="add del mod">
          <ac:chgData name="Molnar, Ethan (molnarem)" userId="c3c4d959-5156-40da-96eb-94c7cf2c35cd" providerId="ADAL" clId="{482EE544-19AC-427E-BA13-47B0DBE60D2B}" dt="2024-02-09T02:12:09.842" v="11066" actId="478"/>
          <ac:spMkLst>
            <pc:docMk/>
            <pc:sldMk cId="986446279" sldId="301"/>
            <ac:spMk id="111" creationId="{78A589BF-2FCA-DF4E-8B56-80BC813CABF6}"/>
          </ac:spMkLst>
        </pc:spChg>
        <pc:spChg chg="add del mod">
          <ac:chgData name="Molnar, Ethan (molnarem)" userId="c3c4d959-5156-40da-96eb-94c7cf2c35cd" providerId="ADAL" clId="{482EE544-19AC-427E-BA13-47B0DBE60D2B}" dt="2024-02-09T06:46:24.140" v="13185" actId="478"/>
          <ac:spMkLst>
            <pc:docMk/>
            <pc:sldMk cId="986446279" sldId="301"/>
            <ac:spMk id="156" creationId="{BBA37854-0EF7-EE55-55B6-30E0ACE0FA42}"/>
          </ac:spMkLst>
        </pc:spChg>
        <pc:spChg chg="add mod ord">
          <ac:chgData name="Molnar, Ethan (molnarem)" userId="c3c4d959-5156-40da-96eb-94c7cf2c35cd" providerId="ADAL" clId="{482EE544-19AC-427E-BA13-47B0DBE60D2B}" dt="2024-02-09T06:55:15.771" v="13403" actId="1036"/>
          <ac:spMkLst>
            <pc:docMk/>
            <pc:sldMk cId="986446279" sldId="301"/>
            <ac:spMk id="159" creationId="{5574D048-994B-4F30-7654-F82ED6F1407B}"/>
          </ac:spMkLst>
        </pc:spChg>
        <pc:spChg chg="add mod ord">
          <ac:chgData name="Molnar, Ethan (molnarem)" userId="c3c4d959-5156-40da-96eb-94c7cf2c35cd" providerId="ADAL" clId="{482EE544-19AC-427E-BA13-47B0DBE60D2B}" dt="2024-02-09T06:55:15.771" v="13403" actId="1036"/>
          <ac:spMkLst>
            <pc:docMk/>
            <pc:sldMk cId="986446279" sldId="301"/>
            <ac:spMk id="244" creationId="{E267D6C8-5D12-6ACF-C73C-A3DFC862EC71}"/>
          </ac:spMkLst>
        </pc:spChg>
        <pc:spChg chg="add del mod">
          <ac:chgData name="Molnar, Ethan (molnarem)" userId="c3c4d959-5156-40da-96eb-94c7cf2c35cd" providerId="ADAL" clId="{482EE544-19AC-427E-BA13-47B0DBE60D2B}" dt="2024-02-09T06:51:51.865" v="13330" actId="478"/>
          <ac:spMkLst>
            <pc:docMk/>
            <pc:sldMk cId="986446279" sldId="301"/>
            <ac:spMk id="245" creationId="{71F22A81-F37E-95F2-641C-7FB2A28FF0BC}"/>
          </ac:spMkLst>
        </pc:spChg>
        <pc:spChg chg="add del mod">
          <ac:chgData name="Molnar, Ethan (molnarem)" userId="c3c4d959-5156-40da-96eb-94c7cf2c35cd" providerId="ADAL" clId="{482EE544-19AC-427E-BA13-47B0DBE60D2B}" dt="2024-02-09T06:51:49.293" v="13329" actId="478"/>
          <ac:spMkLst>
            <pc:docMk/>
            <pc:sldMk cId="986446279" sldId="301"/>
            <ac:spMk id="246" creationId="{DAB42465-5F86-1755-E08C-AF98A1AA4492}"/>
          </ac:spMkLst>
        </pc:spChg>
        <pc:spChg chg="add del mod">
          <ac:chgData name="Molnar, Ethan (molnarem)" userId="c3c4d959-5156-40da-96eb-94c7cf2c35cd" providerId="ADAL" clId="{482EE544-19AC-427E-BA13-47B0DBE60D2B}" dt="2024-02-09T06:51:48.293" v="13328" actId="478"/>
          <ac:spMkLst>
            <pc:docMk/>
            <pc:sldMk cId="986446279" sldId="301"/>
            <ac:spMk id="247" creationId="{EEE3ECE6-B1D3-6D26-AEF0-FE96EB58840B}"/>
          </ac:spMkLst>
        </pc:spChg>
        <pc:spChg chg="add del mod">
          <ac:chgData name="Molnar, Ethan (molnarem)" userId="c3c4d959-5156-40da-96eb-94c7cf2c35cd" providerId="ADAL" clId="{482EE544-19AC-427E-BA13-47B0DBE60D2B}" dt="2024-02-09T06:51:47.318" v="13327" actId="478"/>
          <ac:spMkLst>
            <pc:docMk/>
            <pc:sldMk cId="986446279" sldId="301"/>
            <ac:spMk id="248" creationId="{9448C09F-348D-C885-5CA1-A14EC099256D}"/>
          </ac:spMkLst>
        </pc:spChg>
        <pc:spChg chg="add del mod">
          <ac:chgData name="Molnar, Ethan (molnarem)" userId="c3c4d959-5156-40da-96eb-94c7cf2c35cd" providerId="ADAL" clId="{482EE544-19AC-427E-BA13-47B0DBE60D2B}" dt="2024-02-09T06:51:46.343" v="13326" actId="478"/>
          <ac:spMkLst>
            <pc:docMk/>
            <pc:sldMk cId="986446279" sldId="301"/>
            <ac:spMk id="249" creationId="{2324AF43-A696-CFB3-454C-A08408A41054}"/>
          </ac:spMkLst>
        </pc:spChg>
        <pc:spChg chg="add del mod">
          <ac:chgData name="Molnar, Ethan (molnarem)" userId="c3c4d959-5156-40da-96eb-94c7cf2c35cd" providerId="ADAL" clId="{482EE544-19AC-427E-BA13-47B0DBE60D2B}" dt="2024-02-09T06:51:44.722" v="13325" actId="478"/>
          <ac:spMkLst>
            <pc:docMk/>
            <pc:sldMk cId="986446279" sldId="301"/>
            <ac:spMk id="250" creationId="{10DCA965-A4A5-CD77-773A-D77D0F702F62}"/>
          </ac:spMkLst>
        </pc:spChg>
        <pc:grpChg chg="add del mod ord topLvl">
          <ac:chgData name="Molnar, Ethan (molnarem)" userId="c3c4d959-5156-40da-96eb-94c7cf2c35cd" providerId="ADAL" clId="{482EE544-19AC-427E-BA13-47B0DBE60D2B}" dt="2024-02-09T06:55:15.771" v="13403" actId="1036"/>
          <ac:grpSpMkLst>
            <pc:docMk/>
            <pc:sldMk cId="986446279" sldId="301"/>
            <ac:grpSpMk id="77" creationId="{C95E8722-C12C-334E-3BE6-0012750DE777}"/>
          </ac:grpSpMkLst>
        </pc:grpChg>
        <pc:grpChg chg="add del mod ord topLvl">
          <ac:chgData name="Molnar, Ethan (molnarem)" userId="c3c4d959-5156-40da-96eb-94c7cf2c35cd" providerId="ADAL" clId="{482EE544-19AC-427E-BA13-47B0DBE60D2B}" dt="2024-02-09T02:14:33.935" v="11076" actId="165"/>
          <ac:grpSpMkLst>
            <pc:docMk/>
            <pc:sldMk cId="986446279" sldId="301"/>
            <ac:grpSpMk id="78" creationId="{78C90307-DD5E-36C7-042A-9E46F1FA8E84}"/>
          </ac:grpSpMkLst>
        </pc:grpChg>
        <pc:grpChg chg="add del mod ord topLvl">
          <ac:chgData name="Molnar, Ethan (molnarem)" userId="c3c4d959-5156-40da-96eb-94c7cf2c35cd" providerId="ADAL" clId="{482EE544-19AC-427E-BA13-47B0DBE60D2B}" dt="2024-02-09T06:55:15.771" v="13403" actId="1036"/>
          <ac:grpSpMkLst>
            <pc:docMk/>
            <pc:sldMk cId="986446279" sldId="301"/>
            <ac:grpSpMk id="79" creationId="{F1EE757B-0B37-45CF-6E3B-01038F8C0944}"/>
          </ac:grpSpMkLst>
        </pc:grpChg>
        <pc:grpChg chg="add del mod ord topLvl">
          <ac:chgData name="Molnar, Ethan (molnarem)" userId="c3c4d959-5156-40da-96eb-94c7cf2c35cd" providerId="ADAL" clId="{482EE544-19AC-427E-BA13-47B0DBE60D2B}" dt="2024-02-09T06:55:15.771" v="13403" actId="1036"/>
          <ac:grpSpMkLst>
            <pc:docMk/>
            <pc:sldMk cId="986446279" sldId="301"/>
            <ac:grpSpMk id="80" creationId="{A2C05EA2-A154-4466-9126-7B3CE4D1021D}"/>
          </ac:grpSpMkLst>
        </pc:grpChg>
        <pc:grpChg chg="add del mod ord topLvl">
          <ac:chgData name="Molnar, Ethan (molnarem)" userId="c3c4d959-5156-40da-96eb-94c7cf2c35cd" providerId="ADAL" clId="{482EE544-19AC-427E-BA13-47B0DBE60D2B}" dt="2024-02-09T06:55:15.771" v="13403" actId="1036"/>
          <ac:grpSpMkLst>
            <pc:docMk/>
            <pc:sldMk cId="986446279" sldId="301"/>
            <ac:grpSpMk id="81" creationId="{836B73BB-236B-BF94-927E-9C912D94B6B1}"/>
          </ac:grpSpMkLst>
        </pc:grpChg>
        <pc:grpChg chg="add del mod ord topLvl">
          <ac:chgData name="Molnar, Ethan (molnarem)" userId="c3c4d959-5156-40da-96eb-94c7cf2c35cd" providerId="ADAL" clId="{482EE544-19AC-427E-BA13-47B0DBE60D2B}" dt="2024-02-09T02:17:34.392" v="11099" actId="165"/>
          <ac:grpSpMkLst>
            <pc:docMk/>
            <pc:sldMk cId="986446279" sldId="301"/>
            <ac:grpSpMk id="82" creationId="{20058219-27B5-A198-D489-4A15E8563511}"/>
          </ac:grpSpMkLst>
        </pc:grpChg>
        <pc:grpChg chg="add mod">
          <ac:chgData name="Molnar, Ethan (molnarem)" userId="c3c4d959-5156-40da-96eb-94c7cf2c35cd" providerId="ADAL" clId="{482EE544-19AC-427E-BA13-47B0DBE60D2B}" dt="2024-02-09T00:45:27.733" v="10640" actId="164"/>
          <ac:grpSpMkLst>
            <pc:docMk/>
            <pc:sldMk cId="986446279" sldId="301"/>
            <ac:grpSpMk id="83" creationId="{9AF41C71-3212-44F0-327C-CD70EF323E7E}"/>
          </ac:grpSpMkLst>
        </pc:grpChg>
        <pc:grpChg chg="add del mod">
          <ac:chgData name="Molnar, Ethan (molnarem)" userId="c3c4d959-5156-40da-96eb-94c7cf2c35cd" providerId="ADAL" clId="{482EE544-19AC-427E-BA13-47B0DBE60D2B}" dt="2024-02-09T00:46:03.459" v="10648" actId="165"/>
          <ac:grpSpMkLst>
            <pc:docMk/>
            <pc:sldMk cId="986446279" sldId="301"/>
            <ac:grpSpMk id="84" creationId="{EAF234EC-76C0-DB42-5409-2283DDA69873}"/>
          </ac:grpSpMkLst>
        </pc:grpChg>
        <pc:grpChg chg="add del mod">
          <ac:chgData name="Molnar, Ethan (molnarem)" userId="c3c4d959-5156-40da-96eb-94c7cf2c35cd" providerId="ADAL" clId="{482EE544-19AC-427E-BA13-47B0DBE60D2B}" dt="2024-02-09T01:49:26.061" v="10954" actId="165"/>
          <ac:grpSpMkLst>
            <pc:docMk/>
            <pc:sldMk cId="986446279" sldId="301"/>
            <ac:grpSpMk id="101" creationId="{CDCF6910-FB64-03EE-C4A8-AD2CF01EE512}"/>
          </ac:grpSpMkLst>
        </pc:grpChg>
        <pc:grpChg chg="add del mod">
          <ac:chgData name="Molnar, Ethan (molnarem)" userId="c3c4d959-5156-40da-96eb-94c7cf2c35cd" providerId="ADAL" clId="{482EE544-19AC-427E-BA13-47B0DBE60D2B}" dt="2024-02-09T01:52:32.833" v="10970" actId="165"/>
          <ac:grpSpMkLst>
            <pc:docMk/>
            <pc:sldMk cId="986446279" sldId="301"/>
            <ac:grpSpMk id="104" creationId="{6450CB20-1ADB-31B9-AD08-972AB18496A2}"/>
          </ac:grpSpMkLst>
        </pc:grpChg>
        <pc:grpChg chg="add mod">
          <ac:chgData name="Molnar, Ethan (molnarem)" userId="c3c4d959-5156-40da-96eb-94c7cf2c35cd" providerId="ADAL" clId="{482EE544-19AC-427E-BA13-47B0DBE60D2B}" dt="2024-02-09T02:10:19.646" v="11045" actId="338"/>
          <ac:grpSpMkLst>
            <pc:docMk/>
            <pc:sldMk cId="986446279" sldId="301"/>
            <ac:grpSpMk id="115" creationId="{AADFAF1C-A712-C1C3-D324-69A5D56C732D}"/>
          </ac:grpSpMkLst>
        </pc:grpChg>
        <pc:grpChg chg="add mod">
          <ac:chgData name="Molnar, Ethan (molnarem)" userId="c3c4d959-5156-40da-96eb-94c7cf2c35cd" providerId="ADAL" clId="{482EE544-19AC-427E-BA13-47B0DBE60D2B}" dt="2024-02-09T02:10:33.960" v="11047" actId="164"/>
          <ac:grpSpMkLst>
            <pc:docMk/>
            <pc:sldMk cId="986446279" sldId="301"/>
            <ac:grpSpMk id="116" creationId="{E7DA27B6-19D2-81C6-8EEC-30FB8C2F9AEE}"/>
          </ac:grpSpMkLst>
        </pc:grpChg>
        <pc:grpChg chg="add mod">
          <ac:chgData name="Molnar, Ethan (molnarem)" userId="c3c4d959-5156-40da-96eb-94c7cf2c35cd" providerId="ADAL" clId="{482EE544-19AC-427E-BA13-47B0DBE60D2B}" dt="2024-02-09T02:10:51.065" v="11051" actId="338"/>
          <ac:grpSpMkLst>
            <pc:docMk/>
            <pc:sldMk cId="986446279" sldId="301"/>
            <ac:grpSpMk id="117" creationId="{6A02BE0D-D2C0-AEFA-C00D-1CCB33DD430F}"/>
          </ac:grpSpMkLst>
        </pc:grpChg>
        <pc:grpChg chg="add mod">
          <ac:chgData name="Molnar, Ethan (molnarem)" userId="c3c4d959-5156-40da-96eb-94c7cf2c35cd" providerId="ADAL" clId="{482EE544-19AC-427E-BA13-47B0DBE60D2B}" dt="2024-02-09T02:11:04.782" v="11054" actId="338"/>
          <ac:grpSpMkLst>
            <pc:docMk/>
            <pc:sldMk cId="986446279" sldId="301"/>
            <ac:grpSpMk id="118" creationId="{2D706ECD-6DDC-3467-BCD0-D20DD179F2AC}"/>
          </ac:grpSpMkLst>
        </pc:grpChg>
        <pc:grpChg chg="add mod">
          <ac:chgData name="Molnar, Ethan (molnarem)" userId="c3c4d959-5156-40da-96eb-94c7cf2c35cd" providerId="ADAL" clId="{482EE544-19AC-427E-BA13-47B0DBE60D2B}" dt="2024-02-09T02:12:05.493" v="11061" actId="164"/>
          <ac:grpSpMkLst>
            <pc:docMk/>
            <pc:sldMk cId="986446279" sldId="301"/>
            <ac:grpSpMk id="119" creationId="{CCFF450A-2BDA-C075-6D5F-22A0E77D0EC0}"/>
          </ac:grpSpMkLst>
        </pc:grpChg>
        <pc:grpChg chg="add mod ord">
          <ac:chgData name="Molnar, Ethan (molnarem)" userId="c3c4d959-5156-40da-96eb-94c7cf2c35cd" providerId="ADAL" clId="{482EE544-19AC-427E-BA13-47B0DBE60D2B}" dt="2024-02-09T06:55:15.771" v="13403" actId="1036"/>
          <ac:grpSpMkLst>
            <pc:docMk/>
            <pc:sldMk cId="986446279" sldId="301"/>
            <ac:grpSpMk id="123" creationId="{7E00527B-3DD4-2E83-8AEA-59FB2C5FACC9}"/>
          </ac:grpSpMkLst>
        </pc:grpChg>
        <pc:grpChg chg="add mod ord">
          <ac:chgData name="Molnar, Ethan (molnarem)" userId="c3c4d959-5156-40da-96eb-94c7cf2c35cd" providerId="ADAL" clId="{482EE544-19AC-427E-BA13-47B0DBE60D2B}" dt="2024-02-09T06:55:15.771" v="13403" actId="1036"/>
          <ac:grpSpMkLst>
            <pc:docMk/>
            <pc:sldMk cId="986446279" sldId="301"/>
            <ac:grpSpMk id="127" creationId="{192F8682-9879-BEA3-6AA3-4D8AE2578C12}"/>
          </ac:grpSpMkLst>
        </pc:grpChg>
        <pc:grpChg chg="add mod">
          <ac:chgData name="Molnar, Ethan (molnarem)" userId="c3c4d959-5156-40da-96eb-94c7cf2c35cd" providerId="ADAL" clId="{482EE544-19AC-427E-BA13-47B0DBE60D2B}" dt="2024-02-09T06:55:07.981" v="13399" actId="164"/>
          <ac:grpSpMkLst>
            <pc:docMk/>
            <pc:sldMk cId="986446279" sldId="301"/>
            <ac:grpSpMk id="320" creationId="{4286BD87-FFF9-B407-C1C7-0E43C7B4868F}"/>
          </ac:grpSpMkLst>
        </pc:grpChg>
        <pc:cxnChg chg="add mod topLvl">
          <ac:chgData name="Molnar, Ethan (molnarem)" userId="c3c4d959-5156-40da-96eb-94c7cf2c35cd" providerId="ADAL" clId="{482EE544-19AC-427E-BA13-47B0DBE60D2B}" dt="2024-02-09T06:55:15.771" v="13403" actId="1036"/>
          <ac:cxnSpMkLst>
            <pc:docMk/>
            <pc:sldMk cId="986446279" sldId="301"/>
            <ac:cxnSpMk id="9" creationId="{CAAAAB18-14EF-6071-F97E-AF2307936337}"/>
          </ac:cxnSpMkLst>
        </pc:cxnChg>
        <pc:cxnChg chg="add del mod topLvl">
          <ac:chgData name="Molnar, Ethan (molnarem)" userId="c3c4d959-5156-40da-96eb-94c7cf2c35cd" providerId="ADAL" clId="{482EE544-19AC-427E-BA13-47B0DBE60D2B}" dt="2024-02-09T06:55:15.771" v="13403" actId="1036"/>
          <ac:cxnSpMkLst>
            <pc:docMk/>
            <pc:sldMk cId="986446279" sldId="301"/>
            <ac:cxnSpMk id="10" creationId="{2923499D-A39C-91D1-B967-D0E83DD536FA}"/>
          </ac:cxnSpMkLst>
        </pc:cxnChg>
        <pc:cxnChg chg="add mod topLvl">
          <ac:chgData name="Molnar, Ethan (molnarem)" userId="c3c4d959-5156-40da-96eb-94c7cf2c35cd" providerId="ADAL" clId="{482EE544-19AC-427E-BA13-47B0DBE60D2B}" dt="2024-02-09T06:55:15.771" v="13403" actId="1036"/>
          <ac:cxnSpMkLst>
            <pc:docMk/>
            <pc:sldMk cId="986446279" sldId="301"/>
            <ac:cxnSpMk id="35" creationId="{94BB1130-7AFC-9826-C364-D136538E2073}"/>
          </ac:cxnSpMkLst>
        </pc:cxnChg>
        <pc:cxnChg chg="add mod topLvl">
          <ac:chgData name="Molnar, Ethan (molnarem)" userId="c3c4d959-5156-40da-96eb-94c7cf2c35cd" providerId="ADAL" clId="{482EE544-19AC-427E-BA13-47B0DBE60D2B}" dt="2024-02-09T06:55:15.771" v="13403" actId="1036"/>
          <ac:cxnSpMkLst>
            <pc:docMk/>
            <pc:sldMk cId="986446279" sldId="301"/>
            <ac:cxnSpMk id="38" creationId="{7193D277-4F26-CA16-3280-164FF73F13A2}"/>
          </ac:cxnSpMkLst>
        </pc:cxnChg>
        <pc:cxnChg chg="add del mod topLvl">
          <ac:chgData name="Molnar, Ethan (molnarem)" userId="c3c4d959-5156-40da-96eb-94c7cf2c35cd" providerId="ADAL" clId="{482EE544-19AC-427E-BA13-47B0DBE60D2B}" dt="2024-02-09T06:55:15.771" v="13403" actId="1036"/>
          <ac:cxnSpMkLst>
            <pc:docMk/>
            <pc:sldMk cId="986446279" sldId="301"/>
            <ac:cxnSpMk id="41" creationId="{7E9D5D99-358A-2BAF-344E-68BAE9D76B73}"/>
          </ac:cxnSpMkLst>
        </pc:cxnChg>
        <pc:cxnChg chg="add mod topLvl">
          <ac:chgData name="Molnar, Ethan (molnarem)" userId="c3c4d959-5156-40da-96eb-94c7cf2c35cd" providerId="ADAL" clId="{482EE544-19AC-427E-BA13-47B0DBE60D2B}" dt="2024-02-09T06:55:15.771" v="13403" actId="1036"/>
          <ac:cxnSpMkLst>
            <pc:docMk/>
            <pc:sldMk cId="986446279" sldId="301"/>
            <ac:cxnSpMk id="44" creationId="{7F097D0F-37F9-F645-130C-55B94D7E02A2}"/>
          </ac:cxnSpMkLst>
        </pc:cxnChg>
        <pc:cxnChg chg="add mod topLvl">
          <ac:chgData name="Molnar, Ethan (molnarem)" userId="c3c4d959-5156-40da-96eb-94c7cf2c35cd" providerId="ADAL" clId="{482EE544-19AC-427E-BA13-47B0DBE60D2B}" dt="2024-02-09T06:55:15.771" v="13403" actId="1036"/>
          <ac:cxnSpMkLst>
            <pc:docMk/>
            <pc:sldMk cId="986446279" sldId="301"/>
            <ac:cxnSpMk id="47" creationId="{9257DA43-B0FB-A00E-F0CE-598FDB5E0E9D}"/>
          </ac:cxnSpMkLst>
        </pc:cxnChg>
        <pc:cxnChg chg="add mod topLvl">
          <ac:chgData name="Molnar, Ethan (molnarem)" userId="c3c4d959-5156-40da-96eb-94c7cf2c35cd" providerId="ADAL" clId="{482EE544-19AC-427E-BA13-47B0DBE60D2B}" dt="2024-02-09T06:55:15.771" v="13403" actId="1036"/>
          <ac:cxnSpMkLst>
            <pc:docMk/>
            <pc:sldMk cId="986446279" sldId="301"/>
            <ac:cxnSpMk id="50" creationId="{E4BCD904-3E0F-DD15-CA39-6128A1BF5160}"/>
          </ac:cxnSpMkLst>
        </pc:cxnChg>
        <pc:cxnChg chg="add mod topLvl">
          <ac:chgData name="Molnar, Ethan (molnarem)" userId="c3c4d959-5156-40da-96eb-94c7cf2c35cd" providerId="ADAL" clId="{482EE544-19AC-427E-BA13-47B0DBE60D2B}" dt="2024-02-09T06:55:15.771" v="13403" actId="1036"/>
          <ac:cxnSpMkLst>
            <pc:docMk/>
            <pc:sldMk cId="986446279" sldId="301"/>
            <ac:cxnSpMk id="54" creationId="{945DC538-498C-4621-7655-E43FE24EF2C0}"/>
          </ac:cxnSpMkLst>
        </pc:cxnChg>
        <pc:cxnChg chg="add mod topLvl">
          <ac:chgData name="Molnar, Ethan (molnarem)" userId="c3c4d959-5156-40da-96eb-94c7cf2c35cd" providerId="ADAL" clId="{482EE544-19AC-427E-BA13-47B0DBE60D2B}" dt="2024-02-09T06:55:15.771" v="13403" actId="1036"/>
          <ac:cxnSpMkLst>
            <pc:docMk/>
            <pc:sldMk cId="986446279" sldId="301"/>
            <ac:cxnSpMk id="57" creationId="{C5CFADBD-4C82-F79F-AD0D-18BE81E4D51E}"/>
          </ac:cxnSpMkLst>
        </pc:cxnChg>
        <pc:cxnChg chg="add mod topLvl">
          <ac:chgData name="Molnar, Ethan (molnarem)" userId="c3c4d959-5156-40da-96eb-94c7cf2c35cd" providerId="ADAL" clId="{482EE544-19AC-427E-BA13-47B0DBE60D2B}" dt="2024-02-09T06:55:15.771" v="13403" actId="1036"/>
          <ac:cxnSpMkLst>
            <pc:docMk/>
            <pc:sldMk cId="986446279" sldId="301"/>
            <ac:cxnSpMk id="60" creationId="{54F1BFA1-9FA5-B9FF-5901-A50FA75EFC65}"/>
          </ac:cxnSpMkLst>
        </pc:cxnChg>
        <pc:cxnChg chg="add mod topLvl">
          <ac:chgData name="Molnar, Ethan (molnarem)" userId="c3c4d959-5156-40da-96eb-94c7cf2c35cd" providerId="ADAL" clId="{482EE544-19AC-427E-BA13-47B0DBE60D2B}" dt="2024-02-09T06:55:15.771" v="13403" actId="1036"/>
          <ac:cxnSpMkLst>
            <pc:docMk/>
            <pc:sldMk cId="986446279" sldId="301"/>
            <ac:cxnSpMk id="63" creationId="{DF62D1FD-01BE-9C79-CE73-9F9DE5F42D2C}"/>
          </ac:cxnSpMkLst>
        </pc:cxnChg>
        <pc:cxnChg chg="add mod topLvl">
          <ac:chgData name="Molnar, Ethan (molnarem)" userId="c3c4d959-5156-40da-96eb-94c7cf2c35cd" providerId="ADAL" clId="{482EE544-19AC-427E-BA13-47B0DBE60D2B}" dt="2024-02-09T06:55:15.771" v="13403" actId="1036"/>
          <ac:cxnSpMkLst>
            <pc:docMk/>
            <pc:sldMk cId="986446279" sldId="301"/>
            <ac:cxnSpMk id="67" creationId="{298B1A9A-C6E9-FF82-5E92-5C0EEDFA752F}"/>
          </ac:cxnSpMkLst>
        </pc:cxnChg>
        <pc:cxnChg chg="add mod topLvl">
          <ac:chgData name="Molnar, Ethan (molnarem)" userId="c3c4d959-5156-40da-96eb-94c7cf2c35cd" providerId="ADAL" clId="{482EE544-19AC-427E-BA13-47B0DBE60D2B}" dt="2024-02-09T06:55:15.771" v="13403" actId="1036"/>
          <ac:cxnSpMkLst>
            <pc:docMk/>
            <pc:sldMk cId="986446279" sldId="301"/>
            <ac:cxnSpMk id="71" creationId="{3D4099C2-AAFD-C414-C8FF-C4E3FC35FA2B}"/>
          </ac:cxnSpMkLst>
        </pc:cxnChg>
        <pc:cxnChg chg="add del mod">
          <ac:chgData name="Molnar, Ethan (molnarem)" userId="c3c4d959-5156-40da-96eb-94c7cf2c35cd" providerId="ADAL" clId="{482EE544-19AC-427E-BA13-47B0DBE60D2B}" dt="2024-02-09T00:44:17.044" v="10626" actId="478"/>
          <ac:cxnSpMkLst>
            <pc:docMk/>
            <pc:sldMk cId="986446279" sldId="301"/>
            <ac:cxnSpMk id="74" creationId="{676467C3-CFD1-9715-795C-A1B79ED7D668}"/>
          </ac:cxnSpMkLst>
        </pc:cxnChg>
        <pc:cxnChg chg="add mod">
          <ac:chgData name="Molnar, Ethan (molnarem)" userId="c3c4d959-5156-40da-96eb-94c7cf2c35cd" providerId="ADAL" clId="{482EE544-19AC-427E-BA13-47B0DBE60D2B}" dt="2024-02-09T00:47:04.027" v="10657"/>
          <ac:cxnSpMkLst>
            <pc:docMk/>
            <pc:sldMk cId="986446279" sldId="301"/>
            <ac:cxnSpMk id="85" creationId="{6F456A07-1270-67D3-1EE8-30BFC4D6EDC1}"/>
          </ac:cxnSpMkLst>
        </pc:cxnChg>
        <pc:cxnChg chg="add mod">
          <ac:chgData name="Molnar, Ethan (molnarem)" userId="c3c4d959-5156-40da-96eb-94c7cf2c35cd" providerId="ADAL" clId="{482EE544-19AC-427E-BA13-47B0DBE60D2B}" dt="2024-02-09T00:52:27.130" v="10703" actId="14100"/>
          <ac:cxnSpMkLst>
            <pc:docMk/>
            <pc:sldMk cId="986446279" sldId="301"/>
            <ac:cxnSpMk id="99" creationId="{8C0F774F-CE56-A97C-A739-FB73E783E387}"/>
          </ac:cxnSpMkLst>
        </pc:cxnChg>
        <pc:cxnChg chg="add del mod">
          <ac:chgData name="Molnar, Ethan (molnarem)" userId="c3c4d959-5156-40da-96eb-94c7cf2c35cd" providerId="ADAL" clId="{482EE544-19AC-427E-BA13-47B0DBE60D2B}" dt="2024-02-09T02:08:25.357" v="11031" actId="21"/>
          <ac:cxnSpMkLst>
            <pc:docMk/>
            <pc:sldMk cId="986446279" sldId="301"/>
            <ac:cxnSpMk id="105" creationId="{3685FF6E-72BE-3BC6-7496-EAE5FC1FBEF5}"/>
          </ac:cxnSpMkLst>
        </pc:cxnChg>
        <pc:cxnChg chg="add mod">
          <ac:chgData name="Molnar, Ethan (molnarem)" userId="c3c4d959-5156-40da-96eb-94c7cf2c35cd" providerId="ADAL" clId="{482EE544-19AC-427E-BA13-47B0DBE60D2B}" dt="2024-02-09T02:08:26.860" v="11032"/>
          <ac:cxnSpMkLst>
            <pc:docMk/>
            <pc:sldMk cId="986446279" sldId="301"/>
            <ac:cxnSpMk id="108" creationId="{3685FF6E-72BE-3BC6-7496-EAE5FC1FBEF5}"/>
          </ac:cxnSpMkLst>
        </pc:cxnChg>
        <pc:cxnChg chg="add mod">
          <ac:chgData name="Molnar, Ethan (molnarem)" userId="c3c4d959-5156-40da-96eb-94c7cf2c35cd" providerId="ADAL" clId="{482EE544-19AC-427E-BA13-47B0DBE60D2B}" dt="2024-02-09T02:08:29.185" v="11034" actId="571"/>
          <ac:cxnSpMkLst>
            <pc:docMk/>
            <pc:sldMk cId="986446279" sldId="301"/>
            <ac:cxnSpMk id="109" creationId="{A7FD69E5-4EAF-CEE0-9D05-B4924DF13F0A}"/>
          </ac:cxnSpMkLst>
        </pc:cxnChg>
        <pc:cxnChg chg="add mod">
          <ac:chgData name="Molnar, Ethan (molnarem)" userId="c3c4d959-5156-40da-96eb-94c7cf2c35cd" providerId="ADAL" clId="{482EE544-19AC-427E-BA13-47B0DBE60D2B}" dt="2024-02-09T02:12:06.884" v="11064" actId="14100"/>
          <ac:cxnSpMkLst>
            <pc:docMk/>
            <pc:sldMk cId="986446279" sldId="301"/>
            <ac:cxnSpMk id="112" creationId="{49EF709A-8859-8DAB-B309-EE9F1C119ADD}"/>
          </ac:cxnSpMkLst>
        </pc:cxnChg>
        <pc:cxnChg chg="add mod">
          <ac:chgData name="Molnar, Ethan (molnarem)" userId="c3c4d959-5156-40da-96eb-94c7cf2c35cd" providerId="ADAL" clId="{482EE544-19AC-427E-BA13-47B0DBE60D2B}" dt="2024-02-09T06:55:15.771" v="13403" actId="1036"/>
          <ac:cxnSpMkLst>
            <pc:docMk/>
            <pc:sldMk cId="986446279" sldId="301"/>
            <ac:cxnSpMk id="120" creationId="{3D11394A-F995-4F16-4BD1-389D6F07B79E}"/>
          </ac:cxnSpMkLst>
        </pc:cxnChg>
        <pc:cxnChg chg="add mod">
          <ac:chgData name="Molnar, Ethan (molnarem)" userId="c3c4d959-5156-40da-96eb-94c7cf2c35cd" providerId="ADAL" clId="{482EE544-19AC-427E-BA13-47B0DBE60D2B}" dt="2024-02-09T06:55:15.771" v="13403" actId="1036"/>
          <ac:cxnSpMkLst>
            <pc:docMk/>
            <pc:sldMk cId="986446279" sldId="301"/>
            <ac:cxnSpMk id="124" creationId="{58855B17-FA05-5486-B695-197D4C9234DA}"/>
          </ac:cxnSpMkLst>
        </pc:cxnChg>
      </pc:sldChg>
      <pc:sldChg chg="addSp delSp modSp add mod ord modAnim">
        <pc:chgData name="Molnar, Ethan (molnarem)" userId="c3c4d959-5156-40da-96eb-94c7cf2c35cd" providerId="ADAL" clId="{482EE544-19AC-427E-BA13-47B0DBE60D2B}" dt="2024-02-09T06:33:44.167" v="12986" actId="255"/>
        <pc:sldMkLst>
          <pc:docMk/>
          <pc:sldMk cId="3671974042" sldId="302"/>
        </pc:sldMkLst>
        <pc:spChg chg="add del mod">
          <ac:chgData name="Molnar, Ethan (molnarem)" userId="c3c4d959-5156-40da-96eb-94c7cf2c35cd" providerId="ADAL" clId="{482EE544-19AC-427E-BA13-47B0DBE60D2B}" dt="2024-02-08T05:26:42.751" v="9466" actId="478"/>
          <ac:spMkLst>
            <pc:docMk/>
            <pc:sldMk cId="3671974042" sldId="302"/>
            <ac:spMk id="2" creationId="{1C462162-63BB-954B-9FC2-5E2EFFD96734}"/>
          </ac:spMkLst>
        </pc:spChg>
        <pc:spChg chg="add del mod">
          <ac:chgData name="Molnar, Ethan (molnarem)" userId="c3c4d959-5156-40da-96eb-94c7cf2c35cd" providerId="ADAL" clId="{482EE544-19AC-427E-BA13-47B0DBE60D2B}" dt="2024-02-08T05:30:25.530" v="9561" actId="478"/>
          <ac:spMkLst>
            <pc:docMk/>
            <pc:sldMk cId="3671974042" sldId="302"/>
            <ac:spMk id="3" creationId="{9F563AA1-809C-959E-9C02-71EAAF414507}"/>
          </ac:spMkLst>
        </pc:spChg>
        <pc:spChg chg="mod">
          <ac:chgData name="Molnar, Ethan (molnarem)" userId="c3c4d959-5156-40da-96eb-94c7cf2c35cd" providerId="ADAL" clId="{482EE544-19AC-427E-BA13-47B0DBE60D2B}" dt="2024-02-08T05:23:10.808" v="9407" actId="20577"/>
          <ac:spMkLst>
            <pc:docMk/>
            <pc:sldMk cId="3671974042" sldId="302"/>
            <ac:spMk id="4" creationId="{F966B4A8-DB14-5DE4-064A-2FDA29228DA8}"/>
          </ac:spMkLst>
        </pc:spChg>
        <pc:spChg chg="mod">
          <ac:chgData name="Molnar, Ethan (molnarem)" userId="c3c4d959-5156-40da-96eb-94c7cf2c35cd" providerId="ADAL" clId="{482EE544-19AC-427E-BA13-47B0DBE60D2B}" dt="2024-02-08T05:42:49.162" v="9815" actId="20577"/>
          <ac:spMkLst>
            <pc:docMk/>
            <pc:sldMk cId="3671974042" sldId="302"/>
            <ac:spMk id="5" creationId="{0B23F7C0-4E57-9DEA-2469-E9782C34F651}"/>
          </ac:spMkLst>
        </pc:spChg>
        <pc:spChg chg="add del mod">
          <ac:chgData name="Molnar, Ethan (molnarem)" userId="c3c4d959-5156-40da-96eb-94c7cf2c35cd" providerId="ADAL" clId="{482EE544-19AC-427E-BA13-47B0DBE60D2B}" dt="2024-02-08T05:33:04.362" v="9706"/>
          <ac:spMkLst>
            <pc:docMk/>
            <pc:sldMk cId="3671974042" sldId="302"/>
            <ac:spMk id="6" creationId="{CE2D4B2A-4C73-0755-D007-6AB32FEE9EB6}"/>
          </ac:spMkLst>
        </pc:spChg>
        <pc:spChg chg="add del mod">
          <ac:chgData name="Molnar, Ethan (molnarem)" userId="c3c4d959-5156-40da-96eb-94c7cf2c35cd" providerId="ADAL" clId="{482EE544-19AC-427E-BA13-47B0DBE60D2B}" dt="2024-02-08T05:57:33.891" v="10100"/>
          <ac:spMkLst>
            <pc:docMk/>
            <pc:sldMk cId="3671974042" sldId="302"/>
            <ac:spMk id="8" creationId="{AC2C89FA-03FD-1CA5-8EC8-9724214BAAE2}"/>
          </ac:spMkLst>
        </pc:spChg>
        <pc:spChg chg="add mod">
          <ac:chgData name="Molnar, Ethan (molnarem)" userId="c3c4d959-5156-40da-96eb-94c7cf2c35cd" providerId="ADAL" clId="{482EE544-19AC-427E-BA13-47B0DBE60D2B}" dt="2024-02-09T06:33:44.167" v="12986" actId="255"/>
          <ac:spMkLst>
            <pc:docMk/>
            <pc:sldMk cId="3671974042" sldId="302"/>
            <ac:spMk id="9" creationId="{2583A245-073F-FF75-F8A0-D4E5A295BBC0}"/>
          </ac:spMkLst>
        </pc:spChg>
        <pc:spChg chg="add del mod">
          <ac:chgData name="Molnar, Ethan (molnarem)" userId="c3c4d959-5156-40da-96eb-94c7cf2c35cd" providerId="ADAL" clId="{482EE544-19AC-427E-BA13-47B0DBE60D2B}" dt="2024-02-08T06:00:58.217" v="10122" actId="478"/>
          <ac:spMkLst>
            <pc:docMk/>
            <pc:sldMk cId="3671974042" sldId="302"/>
            <ac:spMk id="10" creationId="{D6A69316-C741-2947-A60E-7C6928B62D8C}"/>
          </ac:spMkLst>
        </pc:spChg>
        <pc:spChg chg="add mod">
          <ac:chgData name="Molnar, Ethan (molnarem)" userId="c3c4d959-5156-40da-96eb-94c7cf2c35cd" providerId="ADAL" clId="{482EE544-19AC-427E-BA13-47B0DBE60D2B}" dt="2024-02-08T06:00:44.295" v="10118" actId="571"/>
          <ac:spMkLst>
            <pc:docMk/>
            <pc:sldMk cId="3671974042" sldId="302"/>
            <ac:spMk id="11" creationId="{26A531BD-4978-FAF0-A414-2523EEE7FF36}"/>
          </ac:spMkLst>
        </pc:spChg>
        <pc:spChg chg="mod">
          <ac:chgData name="Molnar, Ethan (molnarem)" userId="c3c4d959-5156-40da-96eb-94c7cf2c35cd" providerId="ADAL" clId="{482EE544-19AC-427E-BA13-47B0DBE60D2B}" dt="2024-02-08T06:00:47.564" v="10120" actId="14100"/>
          <ac:spMkLst>
            <pc:docMk/>
            <pc:sldMk cId="3671974042" sldId="302"/>
            <ac:spMk id="17" creationId="{39B5A032-61A3-10DB-E706-FD2C50B8470E}"/>
          </ac:spMkLst>
        </pc:spChg>
      </pc:sldChg>
      <pc:sldChg chg="modSp add del mod">
        <pc:chgData name="Molnar, Ethan (molnarem)" userId="c3c4d959-5156-40da-96eb-94c7cf2c35cd" providerId="ADAL" clId="{482EE544-19AC-427E-BA13-47B0DBE60D2B}" dt="2024-02-09T20:43:25.261" v="14755" actId="47"/>
        <pc:sldMkLst>
          <pc:docMk/>
          <pc:sldMk cId="4283186755" sldId="303"/>
        </pc:sldMkLst>
        <pc:spChg chg="mod">
          <ac:chgData name="Molnar, Ethan (molnarem)" userId="c3c4d959-5156-40da-96eb-94c7cf2c35cd" providerId="ADAL" clId="{482EE544-19AC-427E-BA13-47B0DBE60D2B}" dt="2024-02-09T00:35:11.655" v="10417" actId="20577"/>
          <ac:spMkLst>
            <pc:docMk/>
            <pc:sldMk cId="4283186755" sldId="303"/>
            <ac:spMk id="4" creationId="{5AADEF9E-7D9E-5588-961D-84451988AEBD}"/>
          </ac:spMkLst>
        </pc:spChg>
      </pc:sldChg>
      <pc:sldChg chg="addSp delSp modSp add mod ord modAnim">
        <pc:chgData name="Molnar, Ethan (molnarem)" userId="c3c4d959-5156-40da-96eb-94c7cf2c35cd" providerId="ADAL" clId="{482EE544-19AC-427E-BA13-47B0DBE60D2B}" dt="2024-02-09T21:14:43.045" v="15548" actId="20577"/>
        <pc:sldMkLst>
          <pc:docMk/>
          <pc:sldMk cId="3425473441" sldId="304"/>
        </pc:sldMkLst>
        <pc:spChg chg="mod">
          <ac:chgData name="Molnar, Ethan (molnarem)" userId="c3c4d959-5156-40da-96eb-94c7cf2c35cd" providerId="ADAL" clId="{482EE544-19AC-427E-BA13-47B0DBE60D2B}" dt="2024-02-09T04:17:09.196" v="11154" actId="20577"/>
          <ac:spMkLst>
            <pc:docMk/>
            <pc:sldMk cId="3425473441" sldId="304"/>
            <ac:spMk id="4" creationId="{0538E6FC-F2A6-95E8-8A96-1B49E42A674E}"/>
          </ac:spMkLst>
        </pc:spChg>
        <pc:spChg chg="mod">
          <ac:chgData name="Molnar, Ethan (molnarem)" userId="c3c4d959-5156-40da-96eb-94c7cf2c35cd" providerId="ADAL" clId="{482EE544-19AC-427E-BA13-47B0DBE60D2B}" dt="2024-02-09T21:14:43.045" v="15548" actId="20577"/>
          <ac:spMkLst>
            <pc:docMk/>
            <pc:sldMk cId="3425473441" sldId="304"/>
            <ac:spMk id="5" creationId="{A49A4214-6A37-DD21-9C75-FDF4A7ACB58B}"/>
          </ac:spMkLst>
        </pc:spChg>
        <pc:spChg chg="del">
          <ac:chgData name="Molnar, Ethan (molnarem)" userId="c3c4d959-5156-40da-96eb-94c7cf2c35cd" providerId="ADAL" clId="{482EE544-19AC-427E-BA13-47B0DBE60D2B}" dt="2024-02-09T04:17:13.832" v="11155" actId="478"/>
          <ac:spMkLst>
            <pc:docMk/>
            <pc:sldMk cId="3425473441" sldId="304"/>
            <ac:spMk id="8" creationId="{21F3C98E-37AC-0B4E-8C33-7240F32D908B}"/>
          </ac:spMkLst>
        </pc:spChg>
        <pc:spChg chg="add mod topLvl">
          <ac:chgData name="Molnar, Ethan (molnarem)" userId="c3c4d959-5156-40da-96eb-94c7cf2c35cd" providerId="ADAL" clId="{482EE544-19AC-427E-BA13-47B0DBE60D2B}" dt="2024-02-09T04:26:42.927" v="11383" actId="165"/>
          <ac:spMkLst>
            <pc:docMk/>
            <pc:sldMk cId="3425473441" sldId="304"/>
            <ac:spMk id="9" creationId="{D6526235-2E77-D460-4C3C-807D1729603E}"/>
          </ac:spMkLst>
        </pc:spChg>
        <pc:spChg chg="add mod">
          <ac:chgData name="Molnar, Ethan (molnarem)" userId="c3c4d959-5156-40da-96eb-94c7cf2c35cd" providerId="ADAL" clId="{482EE544-19AC-427E-BA13-47B0DBE60D2B}" dt="2024-02-09T04:25:05.546" v="11351" actId="1076"/>
          <ac:spMkLst>
            <pc:docMk/>
            <pc:sldMk cId="3425473441" sldId="304"/>
            <ac:spMk id="10" creationId="{691247D0-C9F0-1E13-F6F2-C7C2FC0AAC05}"/>
          </ac:spMkLst>
        </pc:spChg>
        <pc:spChg chg="add mod topLvl">
          <ac:chgData name="Molnar, Ethan (molnarem)" userId="c3c4d959-5156-40da-96eb-94c7cf2c35cd" providerId="ADAL" clId="{482EE544-19AC-427E-BA13-47B0DBE60D2B}" dt="2024-02-09T04:26:42.927" v="11383" actId="165"/>
          <ac:spMkLst>
            <pc:docMk/>
            <pc:sldMk cId="3425473441" sldId="304"/>
            <ac:spMk id="11" creationId="{D7A46D17-4A54-45E3-F8D0-85F1D2F9EE58}"/>
          </ac:spMkLst>
        </pc:spChg>
        <pc:spChg chg="del">
          <ac:chgData name="Molnar, Ethan (molnarem)" userId="c3c4d959-5156-40da-96eb-94c7cf2c35cd" providerId="ADAL" clId="{482EE544-19AC-427E-BA13-47B0DBE60D2B}" dt="2024-02-09T04:17:14.917" v="11156" actId="478"/>
          <ac:spMkLst>
            <pc:docMk/>
            <pc:sldMk cId="3425473441" sldId="304"/>
            <ac:spMk id="14" creationId="{EFB11467-E314-3766-5950-99CE738D113A}"/>
          </ac:spMkLst>
        </pc:spChg>
        <pc:spChg chg="add del mod">
          <ac:chgData name="Molnar, Ethan (molnarem)" userId="c3c4d959-5156-40da-96eb-94c7cf2c35cd" providerId="ADAL" clId="{482EE544-19AC-427E-BA13-47B0DBE60D2B}" dt="2024-02-09T07:49:35.460" v="14301" actId="478"/>
          <ac:spMkLst>
            <pc:docMk/>
            <pc:sldMk cId="3425473441" sldId="304"/>
            <ac:spMk id="15" creationId="{C5FAE001-31FB-5052-BFD5-41A53C3B3DD4}"/>
          </ac:spMkLst>
        </pc:spChg>
        <pc:spChg chg="add mod">
          <ac:chgData name="Molnar, Ethan (molnarem)" userId="c3c4d959-5156-40da-96eb-94c7cf2c35cd" providerId="ADAL" clId="{482EE544-19AC-427E-BA13-47B0DBE60D2B}" dt="2024-02-09T07:49:33.383" v="14300"/>
          <ac:spMkLst>
            <pc:docMk/>
            <pc:sldMk cId="3425473441" sldId="304"/>
            <ac:spMk id="16" creationId="{C635639F-1343-74F4-95F1-2CD6D8EF518D}"/>
          </ac:spMkLst>
        </pc:spChg>
        <pc:spChg chg="del mod">
          <ac:chgData name="Molnar, Ethan (molnarem)" userId="c3c4d959-5156-40da-96eb-94c7cf2c35cd" providerId="ADAL" clId="{482EE544-19AC-427E-BA13-47B0DBE60D2B}" dt="2024-02-09T07:49:31.289" v="14298" actId="478"/>
          <ac:spMkLst>
            <pc:docMk/>
            <pc:sldMk cId="3425473441" sldId="304"/>
            <ac:spMk id="17" creationId="{8E35ACEC-BA52-E9F9-C0B2-8248C4093C5E}"/>
          </ac:spMkLst>
        </pc:spChg>
        <pc:spChg chg="add mod">
          <ac:chgData name="Molnar, Ethan (molnarem)" userId="c3c4d959-5156-40da-96eb-94c7cf2c35cd" providerId="ADAL" clId="{482EE544-19AC-427E-BA13-47B0DBE60D2B}" dt="2024-02-09T07:49:41.989" v="14310" actId="20577"/>
          <ac:spMkLst>
            <pc:docMk/>
            <pc:sldMk cId="3425473441" sldId="304"/>
            <ac:spMk id="18" creationId="{DC0485A9-7929-8082-9538-42F426569E12}"/>
          </ac:spMkLst>
        </pc:spChg>
        <pc:grpChg chg="add del mod">
          <ac:chgData name="Molnar, Ethan (molnarem)" userId="c3c4d959-5156-40da-96eb-94c7cf2c35cd" providerId="ADAL" clId="{482EE544-19AC-427E-BA13-47B0DBE60D2B}" dt="2024-02-09T04:26:42.927" v="11383" actId="165"/>
          <ac:grpSpMkLst>
            <pc:docMk/>
            <pc:sldMk cId="3425473441" sldId="304"/>
            <ac:grpSpMk id="12" creationId="{F17E473B-070F-2EF1-4BA8-9C92A6942984}"/>
          </ac:grpSpMkLst>
        </pc:grpChg>
        <pc:graphicFrameChg chg="add mod topLvl modGraphic">
          <ac:chgData name="Molnar, Ethan (molnarem)" userId="c3c4d959-5156-40da-96eb-94c7cf2c35cd" providerId="ADAL" clId="{482EE544-19AC-427E-BA13-47B0DBE60D2B}" dt="2024-02-09T04:29:17.150" v="11398" actId="207"/>
          <ac:graphicFrameMkLst>
            <pc:docMk/>
            <pc:sldMk cId="3425473441" sldId="304"/>
            <ac:graphicFrameMk id="6" creationId="{23282C5C-5EAA-DADF-3655-CE207720F721}"/>
          </ac:graphicFrameMkLst>
        </pc:graphicFrameChg>
      </pc:sldChg>
      <pc:sldChg chg="addSp delSp modSp add mod ord">
        <pc:chgData name="Molnar, Ethan (molnarem)" userId="c3c4d959-5156-40da-96eb-94c7cf2c35cd" providerId="ADAL" clId="{482EE544-19AC-427E-BA13-47B0DBE60D2B}" dt="2024-02-09T21:34:39.517" v="15961" actId="20577"/>
        <pc:sldMkLst>
          <pc:docMk/>
          <pc:sldMk cId="1726118581" sldId="305"/>
        </pc:sldMkLst>
        <pc:spChg chg="add mod">
          <ac:chgData name="Molnar, Ethan (molnarem)" userId="c3c4d959-5156-40da-96eb-94c7cf2c35cd" providerId="ADAL" clId="{482EE544-19AC-427E-BA13-47B0DBE60D2B}" dt="2024-02-09T19:15:10.636" v="14478" actId="3626"/>
          <ac:spMkLst>
            <pc:docMk/>
            <pc:sldMk cId="1726118581" sldId="305"/>
            <ac:spMk id="2" creationId="{69DFA2DB-558F-5B5A-A73C-730AFC16460E}"/>
          </ac:spMkLst>
        </pc:spChg>
        <pc:spChg chg="mod">
          <ac:chgData name="Molnar, Ethan (molnarem)" userId="c3c4d959-5156-40da-96eb-94c7cf2c35cd" providerId="ADAL" clId="{482EE544-19AC-427E-BA13-47B0DBE60D2B}" dt="2024-02-09T07:48:35.404" v="14280" actId="20577"/>
          <ac:spMkLst>
            <pc:docMk/>
            <pc:sldMk cId="1726118581" sldId="305"/>
            <ac:spMk id="4" creationId="{687ADAE4-377A-82D8-EA15-9250079F20BB}"/>
          </ac:spMkLst>
        </pc:spChg>
        <pc:spChg chg="mod">
          <ac:chgData name="Molnar, Ethan (molnarem)" userId="c3c4d959-5156-40da-96eb-94c7cf2c35cd" providerId="ADAL" clId="{482EE544-19AC-427E-BA13-47B0DBE60D2B}" dt="2024-02-09T21:34:39.517" v="15961" actId="20577"/>
          <ac:spMkLst>
            <pc:docMk/>
            <pc:sldMk cId="1726118581" sldId="305"/>
            <ac:spMk id="5" creationId="{DC231991-3503-1683-9C80-DB51D8655D34}"/>
          </ac:spMkLst>
        </pc:spChg>
        <pc:spChg chg="add del mod">
          <ac:chgData name="Molnar, Ethan (molnarem)" userId="c3c4d959-5156-40da-96eb-94c7cf2c35cd" providerId="ADAL" clId="{482EE544-19AC-427E-BA13-47B0DBE60D2B}" dt="2024-02-09T07:50:08.810" v="14321" actId="478"/>
          <ac:spMkLst>
            <pc:docMk/>
            <pc:sldMk cId="1726118581" sldId="305"/>
            <ac:spMk id="8" creationId="{D67220F2-BA37-3F1D-B285-35B738EC9C55}"/>
          </ac:spMkLst>
        </pc:spChg>
        <pc:spChg chg="add mod">
          <ac:chgData name="Molnar, Ethan (molnarem)" userId="c3c4d959-5156-40da-96eb-94c7cf2c35cd" providerId="ADAL" clId="{482EE544-19AC-427E-BA13-47B0DBE60D2B}" dt="2024-02-09T07:50:15.217" v="14343" actId="20577"/>
          <ac:spMkLst>
            <pc:docMk/>
            <pc:sldMk cId="1726118581" sldId="305"/>
            <ac:spMk id="9" creationId="{3EEB163D-DBCB-73B8-6BDB-6226327BEA72}"/>
          </ac:spMkLst>
        </pc:spChg>
        <pc:spChg chg="del mod">
          <ac:chgData name="Molnar, Ethan (molnarem)" userId="c3c4d959-5156-40da-96eb-94c7cf2c35cd" providerId="ADAL" clId="{482EE544-19AC-427E-BA13-47B0DBE60D2B}" dt="2024-02-09T07:50:06.551" v="14320" actId="478"/>
          <ac:spMkLst>
            <pc:docMk/>
            <pc:sldMk cId="1726118581" sldId="305"/>
            <ac:spMk id="17" creationId="{7B8B9649-79EA-F7AF-5514-03120ADAA743}"/>
          </ac:spMkLst>
        </pc:spChg>
        <pc:graphicFrameChg chg="del">
          <ac:chgData name="Molnar, Ethan (molnarem)" userId="c3c4d959-5156-40da-96eb-94c7cf2c35cd" providerId="ADAL" clId="{482EE544-19AC-427E-BA13-47B0DBE60D2B}" dt="2024-02-09T04:21:53.397" v="11237" actId="478"/>
          <ac:graphicFrameMkLst>
            <pc:docMk/>
            <pc:sldMk cId="1726118581" sldId="305"/>
            <ac:graphicFrameMk id="6" creationId="{2049C744-F755-6F1F-DC3E-0D593FA3CE47}"/>
          </ac:graphicFrameMkLst>
        </pc:graphicFrameChg>
      </pc:sldChg>
      <pc:sldChg chg="addSp delSp modSp add mod ord delAnim modAnim">
        <pc:chgData name="Molnar, Ethan (molnarem)" userId="c3c4d959-5156-40da-96eb-94c7cf2c35cd" providerId="ADAL" clId="{482EE544-19AC-427E-BA13-47B0DBE60D2B}" dt="2024-02-09T07:05:58.351" v="13531" actId="20577"/>
        <pc:sldMkLst>
          <pc:docMk/>
          <pc:sldMk cId="1946094616" sldId="306"/>
        </pc:sldMkLst>
        <pc:spChg chg="del">
          <ac:chgData name="Molnar, Ethan (molnarem)" userId="c3c4d959-5156-40da-96eb-94c7cf2c35cd" providerId="ADAL" clId="{482EE544-19AC-427E-BA13-47B0DBE60D2B}" dt="2024-02-09T05:46:15.181" v="12260" actId="478"/>
          <ac:spMkLst>
            <pc:docMk/>
            <pc:sldMk cId="1946094616" sldId="306"/>
            <ac:spMk id="2" creationId="{5C16DCC8-19A9-07D8-E7FC-970015471E0B}"/>
          </ac:spMkLst>
        </pc:spChg>
        <pc:spChg chg="mod">
          <ac:chgData name="Molnar, Ethan (molnarem)" userId="c3c4d959-5156-40da-96eb-94c7cf2c35cd" providerId="ADAL" clId="{482EE544-19AC-427E-BA13-47B0DBE60D2B}" dt="2024-02-09T07:04:51.822" v="13527" actId="20577"/>
          <ac:spMkLst>
            <pc:docMk/>
            <pc:sldMk cId="1946094616" sldId="306"/>
            <ac:spMk id="4" creationId="{DF535627-D704-D16E-24DC-A036DAA4DD68}"/>
          </ac:spMkLst>
        </pc:spChg>
        <pc:spChg chg="mod">
          <ac:chgData name="Molnar, Ethan (molnarem)" userId="c3c4d959-5156-40da-96eb-94c7cf2c35cd" providerId="ADAL" clId="{482EE544-19AC-427E-BA13-47B0DBE60D2B}" dt="2024-02-09T07:05:58.351" v="13531" actId="20577"/>
          <ac:spMkLst>
            <pc:docMk/>
            <pc:sldMk cId="1946094616" sldId="306"/>
            <ac:spMk id="5" creationId="{744C5DC9-2354-5300-566A-E2354FF7890B}"/>
          </ac:spMkLst>
        </pc:spChg>
        <pc:spChg chg="del">
          <ac:chgData name="Molnar, Ethan (molnarem)" userId="c3c4d959-5156-40da-96eb-94c7cf2c35cd" providerId="ADAL" clId="{482EE544-19AC-427E-BA13-47B0DBE60D2B}" dt="2024-02-09T05:46:13.826" v="12259" actId="478"/>
          <ac:spMkLst>
            <pc:docMk/>
            <pc:sldMk cId="1946094616" sldId="306"/>
            <ac:spMk id="8" creationId="{B49154BE-60F5-0227-5DD5-3D02A62F94F7}"/>
          </ac:spMkLst>
        </pc:spChg>
        <pc:spChg chg="del">
          <ac:chgData name="Molnar, Ethan (molnarem)" userId="c3c4d959-5156-40da-96eb-94c7cf2c35cd" providerId="ADAL" clId="{482EE544-19AC-427E-BA13-47B0DBE60D2B}" dt="2024-02-09T05:46:09.974" v="12258" actId="478"/>
          <ac:spMkLst>
            <pc:docMk/>
            <pc:sldMk cId="1946094616" sldId="306"/>
            <ac:spMk id="11" creationId="{16459267-92AC-C5B5-655A-935945E7FEEC}"/>
          </ac:spMkLst>
        </pc:spChg>
        <pc:spChg chg="del">
          <ac:chgData name="Molnar, Ethan (molnarem)" userId="c3c4d959-5156-40da-96eb-94c7cf2c35cd" providerId="ADAL" clId="{482EE544-19AC-427E-BA13-47B0DBE60D2B}" dt="2024-02-09T05:46:09.974" v="12258" actId="478"/>
          <ac:spMkLst>
            <pc:docMk/>
            <pc:sldMk cId="1946094616" sldId="306"/>
            <ac:spMk id="12" creationId="{E4DD5E48-2742-58FF-76F6-D8707BE54FE7}"/>
          </ac:spMkLst>
        </pc:spChg>
        <pc:spChg chg="del">
          <ac:chgData name="Molnar, Ethan (molnarem)" userId="c3c4d959-5156-40da-96eb-94c7cf2c35cd" providerId="ADAL" clId="{482EE544-19AC-427E-BA13-47B0DBE60D2B}" dt="2024-02-09T05:46:09.974" v="12258" actId="478"/>
          <ac:spMkLst>
            <pc:docMk/>
            <pc:sldMk cId="1946094616" sldId="306"/>
            <ac:spMk id="13" creationId="{7557D21D-52A3-C8BF-6170-AE6E75650A89}"/>
          </ac:spMkLst>
        </pc:spChg>
        <pc:spChg chg="del">
          <ac:chgData name="Molnar, Ethan (molnarem)" userId="c3c4d959-5156-40da-96eb-94c7cf2c35cd" providerId="ADAL" clId="{482EE544-19AC-427E-BA13-47B0DBE60D2B}" dt="2024-02-09T05:46:09.974" v="12258" actId="478"/>
          <ac:spMkLst>
            <pc:docMk/>
            <pc:sldMk cId="1946094616" sldId="306"/>
            <ac:spMk id="14" creationId="{FE7E10B1-DDD0-07C1-2FF7-49BBF50BF4D5}"/>
          </ac:spMkLst>
        </pc:spChg>
        <pc:spChg chg="del">
          <ac:chgData name="Molnar, Ethan (molnarem)" userId="c3c4d959-5156-40da-96eb-94c7cf2c35cd" providerId="ADAL" clId="{482EE544-19AC-427E-BA13-47B0DBE60D2B}" dt="2024-02-09T05:46:09.974" v="12258" actId="478"/>
          <ac:spMkLst>
            <pc:docMk/>
            <pc:sldMk cId="1946094616" sldId="306"/>
            <ac:spMk id="15" creationId="{7B3B99D3-8A84-543C-5EAB-A8CC24ED1602}"/>
          </ac:spMkLst>
        </pc:spChg>
        <pc:spChg chg="del">
          <ac:chgData name="Molnar, Ethan (molnarem)" userId="c3c4d959-5156-40da-96eb-94c7cf2c35cd" providerId="ADAL" clId="{482EE544-19AC-427E-BA13-47B0DBE60D2B}" dt="2024-02-09T05:46:09.974" v="12258" actId="478"/>
          <ac:spMkLst>
            <pc:docMk/>
            <pc:sldMk cId="1946094616" sldId="306"/>
            <ac:spMk id="16" creationId="{68A2C9DD-57FB-ABBD-81F3-5391F76BEA73}"/>
          </ac:spMkLst>
        </pc:spChg>
        <pc:spChg chg="add mod topLvl">
          <ac:chgData name="Molnar, Ethan (molnarem)" userId="c3c4d959-5156-40da-96eb-94c7cf2c35cd" providerId="ADAL" clId="{482EE544-19AC-427E-BA13-47B0DBE60D2B}" dt="2024-02-09T06:23:20.230" v="12654" actId="1037"/>
          <ac:spMkLst>
            <pc:docMk/>
            <pc:sldMk cId="1946094616" sldId="306"/>
            <ac:spMk id="19" creationId="{1D832664-C6E7-1335-AB54-DD9C59FB3C1E}"/>
          </ac:spMkLst>
        </pc:spChg>
        <pc:spChg chg="add del mod topLvl">
          <ac:chgData name="Molnar, Ethan (molnarem)" userId="c3c4d959-5156-40da-96eb-94c7cf2c35cd" providerId="ADAL" clId="{482EE544-19AC-427E-BA13-47B0DBE60D2B}" dt="2024-02-09T06:23:18.960" v="12652" actId="1036"/>
          <ac:spMkLst>
            <pc:docMk/>
            <pc:sldMk cId="1946094616" sldId="306"/>
            <ac:spMk id="20" creationId="{4BA0B823-E091-C586-75DF-42349B4CA96E}"/>
          </ac:spMkLst>
        </pc:spChg>
        <pc:spChg chg="add mod topLvl">
          <ac:chgData name="Molnar, Ethan (molnarem)" userId="c3c4d959-5156-40da-96eb-94c7cf2c35cd" providerId="ADAL" clId="{482EE544-19AC-427E-BA13-47B0DBE60D2B}" dt="2024-02-09T06:23:36.740" v="12675" actId="1038"/>
          <ac:spMkLst>
            <pc:docMk/>
            <pc:sldMk cId="1946094616" sldId="306"/>
            <ac:spMk id="21" creationId="{9FA0776C-2819-167F-51F2-3FD9A33EB5EF}"/>
          </ac:spMkLst>
        </pc:spChg>
        <pc:spChg chg="add mod topLvl">
          <ac:chgData name="Molnar, Ethan (molnarem)" userId="c3c4d959-5156-40da-96eb-94c7cf2c35cd" providerId="ADAL" clId="{482EE544-19AC-427E-BA13-47B0DBE60D2B}" dt="2024-02-09T06:31:51.507" v="12955" actId="20577"/>
          <ac:spMkLst>
            <pc:docMk/>
            <pc:sldMk cId="1946094616" sldId="306"/>
            <ac:spMk id="22" creationId="{4D877E46-ECDF-5B88-4111-D8C979018B05}"/>
          </ac:spMkLst>
        </pc:spChg>
        <pc:spChg chg="add mod">
          <ac:chgData name="Molnar, Ethan (molnarem)" userId="c3c4d959-5156-40da-96eb-94c7cf2c35cd" providerId="ADAL" clId="{482EE544-19AC-427E-BA13-47B0DBE60D2B}" dt="2024-02-09T06:11:48.969" v="12370"/>
          <ac:spMkLst>
            <pc:docMk/>
            <pc:sldMk cId="1946094616" sldId="306"/>
            <ac:spMk id="23" creationId="{4B26CC59-50CB-32FF-7183-2D85891AF8FF}"/>
          </ac:spMkLst>
        </pc:spChg>
        <pc:spChg chg="del">
          <ac:chgData name="Molnar, Ethan (molnarem)" userId="c3c4d959-5156-40da-96eb-94c7cf2c35cd" providerId="ADAL" clId="{482EE544-19AC-427E-BA13-47B0DBE60D2B}" dt="2024-02-09T05:46:09.974" v="12258" actId="478"/>
          <ac:spMkLst>
            <pc:docMk/>
            <pc:sldMk cId="1946094616" sldId="306"/>
            <ac:spMk id="24" creationId="{E36483EC-9455-4B90-3824-9B30E264E77A}"/>
          </ac:spMkLst>
        </pc:spChg>
        <pc:spChg chg="del">
          <ac:chgData name="Molnar, Ethan (molnarem)" userId="c3c4d959-5156-40da-96eb-94c7cf2c35cd" providerId="ADAL" clId="{482EE544-19AC-427E-BA13-47B0DBE60D2B}" dt="2024-02-09T05:46:09.974" v="12258" actId="478"/>
          <ac:spMkLst>
            <pc:docMk/>
            <pc:sldMk cId="1946094616" sldId="306"/>
            <ac:spMk id="25" creationId="{9E1809D6-2207-2F2A-C232-041831ED09F4}"/>
          </ac:spMkLst>
        </pc:spChg>
        <pc:spChg chg="del">
          <ac:chgData name="Molnar, Ethan (molnarem)" userId="c3c4d959-5156-40da-96eb-94c7cf2c35cd" providerId="ADAL" clId="{482EE544-19AC-427E-BA13-47B0DBE60D2B}" dt="2024-02-09T05:46:09.974" v="12258" actId="478"/>
          <ac:spMkLst>
            <pc:docMk/>
            <pc:sldMk cId="1946094616" sldId="306"/>
            <ac:spMk id="26" creationId="{104B736E-82BA-8770-1AC9-63A053973A55}"/>
          </ac:spMkLst>
        </pc:spChg>
        <pc:spChg chg="del">
          <ac:chgData name="Molnar, Ethan (molnarem)" userId="c3c4d959-5156-40da-96eb-94c7cf2c35cd" providerId="ADAL" clId="{482EE544-19AC-427E-BA13-47B0DBE60D2B}" dt="2024-02-09T05:46:09.974" v="12258" actId="478"/>
          <ac:spMkLst>
            <pc:docMk/>
            <pc:sldMk cId="1946094616" sldId="306"/>
            <ac:spMk id="27" creationId="{7DD24FE4-E014-E737-DF6A-B12C8D5552C9}"/>
          </ac:spMkLst>
        </pc:spChg>
        <pc:spChg chg="del">
          <ac:chgData name="Molnar, Ethan (molnarem)" userId="c3c4d959-5156-40da-96eb-94c7cf2c35cd" providerId="ADAL" clId="{482EE544-19AC-427E-BA13-47B0DBE60D2B}" dt="2024-02-09T05:46:09.974" v="12258" actId="478"/>
          <ac:spMkLst>
            <pc:docMk/>
            <pc:sldMk cId="1946094616" sldId="306"/>
            <ac:spMk id="28" creationId="{F55E0B84-AB17-34C8-33E9-D725EF79D974}"/>
          </ac:spMkLst>
        </pc:spChg>
        <pc:spChg chg="del">
          <ac:chgData name="Molnar, Ethan (molnarem)" userId="c3c4d959-5156-40da-96eb-94c7cf2c35cd" providerId="ADAL" clId="{482EE544-19AC-427E-BA13-47B0DBE60D2B}" dt="2024-02-09T05:46:09.974" v="12258" actId="478"/>
          <ac:spMkLst>
            <pc:docMk/>
            <pc:sldMk cId="1946094616" sldId="306"/>
            <ac:spMk id="29" creationId="{C9065704-A5EA-3B9A-5916-B7BAAECCDDEB}"/>
          </ac:spMkLst>
        </pc:spChg>
        <pc:spChg chg="add del mod">
          <ac:chgData name="Molnar, Ethan (molnarem)" userId="c3c4d959-5156-40da-96eb-94c7cf2c35cd" providerId="ADAL" clId="{482EE544-19AC-427E-BA13-47B0DBE60D2B}" dt="2024-02-09T06:12:27.447" v="12375" actId="478"/>
          <ac:spMkLst>
            <pc:docMk/>
            <pc:sldMk cId="1946094616" sldId="306"/>
            <ac:spMk id="30" creationId="{CD4EB942-47F9-02D7-541D-2CD54DCAECD5}"/>
          </ac:spMkLst>
        </pc:spChg>
        <pc:spChg chg="add del">
          <ac:chgData name="Molnar, Ethan (molnarem)" userId="c3c4d959-5156-40da-96eb-94c7cf2c35cd" providerId="ADAL" clId="{482EE544-19AC-427E-BA13-47B0DBE60D2B}" dt="2024-02-09T06:12:40.839" v="12377" actId="11529"/>
          <ac:spMkLst>
            <pc:docMk/>
            <pc:sldMk cId="1946094616" sldId="306"/>
            <ac:spMk id="31" creationId="{C10352C7-C359-0B8B-C6C6-61A3DF12BD1A}"/>
          </ac:spMkLst>
        </pc:spChg>
        <pc:spChg chg="add del">
          <ac:chgData name="Molnar, Ethan (molnarem)" userId="c3c4d959-5156-40da-96eb-94c7cf2c35cd" providerId="ADAL" clId="{482EE544-19AC-427E-BA13-47B0DBE60D2B}" dt="2024-02-09T06:12:52.258" v="12379" actId="11529"/>
          <ac:spMkLst>
            <pc:docMk/>
            <pc:sldMk cId="1946094616" sldId="306"/>
            <ac:spMk id="32" creationId="{FE7130EE-1D50-A71E-C577-CF2F1EE4D2E8}"/>
          </ac:spMkLst>
        </pc:spChg>
        <pc:spChg chg="add mod">
          <ac:chgData name="Molnar, Ethan (molnarem)" userId="c3c4d959-5156-40da-96eb-94c7cf2c35cd" providerId="ADAL" clId="{482EE544-19AC-427E-BA13-47B0DBE60D2B}" dt="2024-02-09T06:20:08.843" v="12585" actId="165"/>
          <ac:spMkLst>
            <pc:docMk/>
            <pc:sldMk cId="1946094616" sldId="306"/>
            <ac:spMk id="33" creationId="{218601F5-7E46-ED2C-B0FD-E87DD6D180B6}"/>
          </ac:spMkLst>
        </pc:spChg>
        <pc:spChg chg="add mod">
          <ac:chgData name="Molnar, Ethan (molnarem)" userId="c3c4d959-5156-40da-96eb-94c7cf2c35cd" providerId="ADAL" clId="{482EE544-19AC-427E-BA13-47B0DBE60D2B}" dt="2024-02-09T06:20:08.843" v="12585" actId="165"/>
          <ac:spMkLst>
            <pc:docMk/>
            <pc:sldMk cId="1946094616" sldId="306"/>
            <ac:spMk id="34" creationId="{97B6729E-D657-552B-E245-07F08F811E02}"/>
          </ac:spMkLst>
        </pc:spChg>
        <pc:spChg chg="add mod">
          <ac:chgData name="Molnar, Ethan (molnarem)" userId="c3c4d959-5156-40da-96eb-94c7cf2c35cd" providerId="ADAL" clId="{482EE544-19AC-427E-BA13-47B0DBE60D2B}" dt="2024-02-09T06:23:46.134" v="12682" actId="1035"/>
          <ac:spMkLst>
            <pc:docMk/>
            <pc:sldMk cId="1946094616" sldId="306"/>
            <ac:spMk id="37" creationId="{2C89EACD-A08A-0576-5F0D-C4C43D5850A4}"/>
          </ac:spMkLst>
        </pc:spChg>
        <pc:spChg chg="add mod">
          <ac:chgData name="Molnar, Ethan (molnarem)" userId="c3c4d959-5156-40da-96eb-94c7cf2c35cd" providerId="ADAL" clId="{482EE544-19AC-427E-BA13-47B0DBE60D2B}" dt="2024-02-09T06:15:44.166" v="12470" actId="767"/>
          <ac:spMkLst>
            <pc:docMk/>
            <pc:sldMk cId="1946094616" sldId="306"/>
            <ac:spMk id="39" creationId="{37D54D61-C4B1-9CDE-A46C-8149CCAD7143}"/>
          </ac:spMkLst>
        </pc:spChg>
        <pc:spChg chg="add del mod">
          <ac:chgData name="Molnar, Ethan (molnarem)" userId="c3c4d959-5156-40da-96eb-94c7cf2c35cd" providerId="ADAL" clId="{482EE544-19AC-427E-BA13-47B0DBE60D2B}" dt="2024-02-09T06:28:27.943" v="12803" actId="478"/>
          <ac:spMkLst>
            <pc:docMk/>
            <pc:sldMk cId="1946094616" sldId="306"/>
            <ac:spMk id="40" creationId="{D1422AF0-B514-7D29-60B3-965148E63D39}"/>
          </ac:spMkLst>
        </pc:spChg>
        <pc:spChg chg="add del">
          <ac:chgData name="Molnar, Ethan (molnarem)" userId="c3c4d959-5156-40da-96eb-94c7cf2c35cd" providerId="ADAL" clId="{482EE544-19AC-427E-BA13-47B0DBE60D2B}" dt="2024-02-09T06:17:53.773" v="12564" actId="11529"/>
          <ac:spMkLst>
            <pc:docMk/>
            <pc:sldMk cId="1946094616" sldId="306"/>
            <ac:spMk id="43" creationId="{44620184-C661-4C32-76CC-A14AF2D7CAE1}"/>
          </ac:spMkLst>
        </pc:spChg>
        <pc:spChg chg="add del mod">
          <ac:chgData name="Molnar, Ethan (molnarem)" userId="c3c4d959-5156-40da-96eb-94c7cf2c35cd" providerId="ADAL" clId="{482EE544-19AC-427E-BA13-47B0DBE60D2B}" dt="2024-02-09T06:18:24.185" v="12571" actId="478"/>
          <ac:spMkLst>
            <pc:docMk/>
            <pc:sldMk cId="1946094616" sldId="306"/>
            <ac:spMk id="45" creationId="{C83BEA23-6724-0966-C80C-95E29A714119}"/>
          </ac:spMkLst>
        </pc:spChg>
        <pc:spChg chg="add mod">
          <ac:chgData name="Molnar, Ethan (molnarem)" userId="c3c4d959-5156-40da-96eb-94c7cf2c35cd" providerId="ADAL" clId="{482EE544-19AC-427E-BA13-47B0DBE60D2B}" dt="2024-02-09T06:21:16.987" v="12602" actId="1038"/>
          <ac:spMkLst>
            <pc:docMk/>
            <pc:sldMk cId="1946094616" sldId="306"/>
            <ac:spMk id="46" creationId="{EDC6801A-F726-41D2-993B-56E4D53CC4E0}"/>
          </ac:spMkLst>
        </pc:spChg>
        <pc:spChg chg="add mod">
          <ac:chgData name="Molnar, Ethan (molnarem)" userId="c3c4d959-5156-40da-96eb-94c7cf2c35cd" providerId="ADAL" clId="{482EE544-19AC-427E-BA13-47B0DBE60D2B}" dt="2024-02-09T06:31:51.507" v="12955" actId="20577"/>
          <ac:spMkLst>
            <pc:docMk/>
            <pc:sldMk cId="1946094616" sldId="306"/>
            <ac:spMk id="48" creationId="{3664DE30-37F0-F516-5E62-4818C5B53D87}"/>
          </ac:spMkLst>
        </pc:spChg>
        <pc:spChg chg="add mod">
          <ac:chgData name="Molnar, Ethan (molnarem)" userId="c3c4d959-5156-40da-96eb-94c7cf2c35cd" providerId="ADAL" clId="{482EE544-19AC-427E-BA13-47B0DBE60D2B}" dt="2024-02-09T06:31:51.507" v="12955" actId="20577"/>
          <ac:spMkLst>
            <pc:docMk/>
            <pc:sldMk cId="1946094616" sldId="306"/>
            <ac:spMk id="49" creationId="{05517F46-F8CC-6891-1F0D-01133DCF4010}"/>
          </ac:spMkLst>
        </pc:spChg>
        <pc:spChg chg="add mod">
          <ac:chgData name="Molnar, Ethan (molnarem)" userId="c3c4d959-5156-40da-96eb-94c7cf2c35cd" providerId="ADAL" clId="{482EE544-19AC-427E-BA13-47B0DBE60D2B}" dt="2024-02-09T06:20:27.341" v="12588" actId="164"/>
          <ac:spMkLst>
            <pc:docMk/>
            <pc:sldMk cId="1946094616" sldId="306"/>
            <ac:spMk id="51" creationId="{07B06A79-7BB5-F45E-8A53-E6B3121E7605}"/>
          </ac:spMkLst>
        </pc:spChg>
        <pc:spChg chg="add mod ord">
          <ac:chgData name="Molnar, Ethan (molnarem)" userId="c3c4d959-5156-40da-96eb-94c7cf2c35cd" providerId="ADAL" clId="{482EE544-19AC-427E-BA13-47B0DBE60D2B}" dt="2024-02-09T06:30:28.747" v="12889" actId="14100"/>
          <ac:spMkLst>
            <pc:docMk/>
            <pc:sldMk cId="1946094616" sldId="306"/>
            <ac:spMk id="55" creationId="{EE69B425-5E00-9DE6-29E5-C5077AD38A26}"/>
          </ac:spMkLst>
        </pc:spChg>
        <pc:spChg chg="add mod">
          <ac:chgData name="Molnar, Ethan (molnarem)" userId="c3c4d959-5156-40da-96eb-94c7cf2c35cd" providerId="ADAL" clId="{482EE544-19AC-427E-BA13-47B0DBE60D2B}" dt="2024-02-09T06:30:34.737" v="12893" actId="1036"/>
          <ac:spMkLst>
            <pc:docMk/>
            <pc:sldMk cId="1946094616" sldId="306"/>
            <ac:spMk id="56" creationId="{EDC34B64-2D50-7823-9406-2B927329F11F}"/>
          </ac:spMkLst>
        </pc:spChg>
        <pc:spChg chg="add mod">
          <ac:chgData name="Molnar, Ethan (molnarem)" userId="c3c4d959-5156-40da-96eb-94c7cf2c35cd" providerId="ADAL" clId="{482EE544-19AC-427E-BA13-47B0DBE60D2B}" dt="2024-02-09T07:04:38.114" v="13525" actId="20577"/>
          <ac:spMkLst>
            <pc:docMk/>
            <pc:sldMk cId="1946094616" sldId="306"/>
            <ac:spMk id="58" creationId="{DCBE37BF-1AFB-61FC-940B-9FA7E97A1972}"/>
          </ac:spMkLst>
        </pc:spChg>
        <pc:spChg chg="del">
          <ac:chgData name="Molnar, Ethan (molnarem)" userId="c3c4d959-5156-40da-96eb-94c7cf2c35cd" providerId="ADAL" clId="{482EE544-19AC-427E-BA13-47B0DBE60D2B}" dt="2024-02-09T05:46:09.974" v="12258" actId="478"/>
          <ac:spMkLst>
            <pc:docMk/>
            <pc:sldMk cId="1946094616" sldId="306"/>
            <ac:spMk id="93" creationId="{F23FB29F-A685-C37F-9BCA-237A2EB74490}"/>
          </ac:spMkLst>
        </pc:spChg>
        <pc:spChg chg="del">
          <ac:chgData name="Molnar, Ethan (molnarem)" userId="c3c4d959-5156-40da-96eb-94c7cf2c35cd" providerId="ADAL" clId="{482EE544-19AC-427E-BA13-47B0DBE60D2B}" dt="2024-02-09T05:46:09.974" v="12258" actId="478"/>
          <ac:spMkLst>
            <pc:docMk/>
            <pc:sldMk cId="1946094616" sldId="306"/>
            <ac:spMk id="94" creationId="{CF4BA309-1A05-6C24-C6E0-9FA95B593A86}"/>
          </ac:spMkLst>
        </pc:spChg>
        <pc:spChg chg="del">
          <ac:chgData name="Molnar, Ethan (molnarem)" userId="c3c4d959-5156-40da-96eb-94c7cf2c35cd" providerId="ADAL" clId="{482EE544-19AC-427E-BA13-47B0DBE60D2B}" dt="2024-02-09T05:46:09.974" v="12258" actId="478"/>
          <ac:spMkLst>
            <pc:docMk/>
            <pc:sldMk cId="1946094616" sldId="306"/>
            <ac:spMk id="95" creationId="{4924175A-514B-2F28-E416-9306F788DF91}"/>
          </ac:spMkLst>
        </pc:spChg>
        <pc:spChg chg="del">
          <ac:chgData name="Molnar, Ethan (molnarem)" userId="c3c4d959-5156-40da-96eb-94c7cf2c35cd" providerId="ADAL" clId="{482EE544-19AC-427E-BA13-47B0DBE60D2B}" dt="2024-02-09T05:46:09.974" v="12258" actId="478"/>
          <ac:spMkLst>
            <pc:docMk/>
            <pc:sldMk cId="1946094616" sldId="306"/>
            <ac:spMk id="96" creationId="{645AB24D-8A26-D746-78CF-1B347CAC2707}"/>
          </ac:spMkLst>
        </pc:spChg>
        <pc:spChg chg="del">
          <ac:chgData name="Molnar, Ethan (molnarem)" userId="c3c4d959-5156-40da-96eb-94c7cf2c35cd" providerId="ADAL" clId="{482EE544-19AC-427E-BA13-47B0DBE60D2B}" dt="2024-02-09T05:46:09.974" v="12258" actId="478"/>
          <ac:spMkLst>
            <pc:docMk/>
            <pc:sldMk cId="1946094616" sldId="306"/>
            <ac:spMk id="97" creationId="{93E42176-04E1-DA27-58DA-AC21C8943FEE}"/>
          </ac:spMkLst>
        </pc:spChg>
        <pc:spChg chg="del">
          <ac:chgData name="Molnar, Ethan (molnarem)" userId="c3c4d959-5156-40da-96eb-94c7cf2c35cd" providerId="ADAL" clId="{482EE544-19AC-427E-BA13-47B0DBE60D2B}" dt="2024-02-09T05:46:09.974" v="12258" actId="478"/>
          <ac:spMkLst>
            <pc:docMk/>
            <pc:sldMk cId="1946094616" sldId="306"/>
            <ac:spMk id="98" creationId="{9394D22E-6D4E-EE50-8627-ED749589523F}"/>
          </ac:spMkLst>
        </pc:spChg>
        <pc:grpChg chg="add mod topLvl">
          <ac:chgData name="Molnar, Ethan (molnarem)" userId="c3c4d959-5156-40da-96eb-94c7cf2c35cd" providerId="ADAL" clId="{482EE544-19AC-427E-BA13-47B0DBE60D2B}" dt="2024-02-09T06:23:29.596" v="12666" actId="1037"/>
          <ac:grpSpMkLst>
            <pc:docMk/>
            <pc:sldMk cId="1946094616" sldId="306"/>
            <ac:grpSpMk id="36" creationId="{8CE1D1F6-E352-0EFA-91C3-C62C6D4EEDAA}"/>
          </ac:grpSpMkLst>
        </pc:grpChg>
        <pc:grpChg chg="add del mod">
          <ac:chgData name="Molnar, Ethan (molnarem)" userId="c3c4d959-5156-40da-96eb-94c7cf2c35cd" providerId="ADAL" clId="{482EE544-19AC-427E-BA13-47B0DBE60D2B}" dt="2024-02-09T06:20:08.843" v="12585" actId="165"/>
          <ac:grpSpMkLst>
            <pc:docMk/>
            <pc:sldMk cId="1946094616" sldId="306"/>
            <ac:grpSpMk id="42" creationId="{79212E9A-EC44-9E5A-9D44-39154F3CB153}"/>
          </ac:grpSpMkLst>
        </pc:grpChg>
        <pc:grpChg chg="add mod">
          <ac:chgData name="Molnar, Ethan (molnarem)" userId="c3c4d959-5156-40da-96eb-94c7cf2c35cd" providerId="ADAL" clId="{482EE544-19AC-427E-BA13-47B0DBE60D2B}" dt="2024-02-09T06:23:25.071" v="12662" actId="1037"/>
          <ac:grpSpMkLst>
            <pc:docMk/>
            <pc:sldMk cId="1946094616" sldId="306"/>
            <ac:grpSpMk id="52" creationId="{BCBE6F88-ACE1-5F89-56BB-8AD3889A3F28}"/>
          </ac:grpSpMkLst>
        </pc:grpChg>
        <pc:grpChg chg="add mod">
          <ac:chgData name="Molnar, Ethan (molnarem)" userId="c3c4d959-5156-40da-96eb-94c7cf2c35cd" providerId="ADAL" clId="{482EE544-19AC-427E-BA13-47B0DBE60D2B}" dt="2024-02-09T06:31:51.507" v="12955" actId="20577"/>
          <ac:grpSpMkLst>
            <pc:docMk/>
            <pc:sldMk cId="1946094616" sldId="306"/>
            <ac:grpSpMk id="53" creationId="{B1CBCD6F-7365-B17A-EBB3-AD2AAEF9716E}"/>
          </ac:grpSpMkLst>
        </pc:grpChg>
        <pc:grpChg chg="del">
          <ac:chgData name="Molnar, Ethan (molnarem)" userId="c3c4d959-5156-40da-96eb-94c7cf2c35cd" providerId="ADAL" clId="{482EE544-19AC-427E-BA13-47B0DBE60D2B}" dt="2024-02-09T05:46:09.974" v="12258" actId="478"/>
          <ac:grpSpMkLst>
            <pc:docMk/>
            <pc:sldMk cId="1946094616" sldId="306"/>
            <ac:grpSpMk id="77" creationId="{F9D5B3E1-D910-2890-1913-642DB24762B0}"/>
          </ac:grpSpMkLst>
        </pc:grpChg>
        <pc:grpChg chg="del">
          <ac:chgData name="Molnar, Ethan (molnarem)" userId="c3c4d959-5156-40da-96eb-94c7cf2c35cd" providerId="ADAL" clId="{482EE544-19AC-427E-BA13-47B0DBE60D2B}" dt="2024-02-09T05:46:09.974" v="12258" actId="478"/>
          <ac:grpSpMkLst>
            <pc:docMk/>
            <pc:sldMk cId="1946094616" sldId="306"/>
            <ac:grpSpMk id="79" creationId="{028CFDC8-BF30-577C-8C1F-0274D6CE9527}"/>
          </ac:grpSpMkLst>
        </pc:grpChg>
        <pc:grpChg chg="del">
          <ac:chgData name="Molnar, Ethan (molnarem)" userId="c3c4d959-5156-40da-96eb-94c7cf2c35cd" providerId="ADAL" clId="{482EE544-19AC-427E-BA13-47B0DBE60D2B}" dt="2024-02-09T05:46:09.974" v="12258" actId="478"/>
          <ac:grpSpMkLst>
            <pc:docMk/>
            <pc:sldMk cId="1946094616" sldId="306"/>
            <ac:grpSpMk id="80" creationId="{8200E650-402C-7699-A786-15E804ACAAAF}"/>
          </ac:grpSpMkLst>
        </pc:grpChg>
        <pc:grpChg chg="del">
          <ac:chgData name="Molnar, Ethan (molnarem)" userId="c3c4d959-5156-40da-96eb-94c7cf2c35cd" providerId="ADAL" clId="{482EE544-19AC-427E-BA13-47B0DBE60D2B}" dt="2024-02-09T05:46:09.974" v="12258" actId="478"/>
          <ac:grpSpMkLst>
            <pc:docMk/>
            <pc:sldMk cId="1946094616" sldId="306"/>
            <ac:grpSpMk id="81" creationId="{3DABC30E-4994-5A76-1E8E-4E59FC66578F}"/>
          </ac:grpSpMkLst>
        </pc:grpChg>
        <pc:grpChg chg="del">
          <ac:chgData name="Molnar, Ethan (molnarem)" userId="c3c4d959-5156-40da-96eb-94c7cf2c35cd" providerId="ADAL" clId="{482EE544-19AC-427E-BA13-47B0DBE60D2B}" dt="2024-02-09T05:46:09.974" v="12258" actId="478"/>
          <ac:grpSpMkLst>
            <pc:docMk/>
            <pc:sldMk cId="1946094616" sldId="306"/>
            <ac:grpSpMk id="123" creationId="{14BE89B2-D839-FA0B-C6D2-E9516DCA9218}"/>
          </ac:grpSpMkLst>
        </pc:grpChg>
        <pc:grpChg chg="del">
          <ac:chgData name="Molnar, Ethan (molnarem)" userId="c3c4d959-5156-40da-96eb-94c7cf2c35cd" providerId="ADAL" clId="{482EE544-19AC-427E-BA13-47B0DBE60D2B}" dt="2024-02-09T05:46:09.974" v="12258" actId="478"/>
          <ac:grpSpMkLst>
            <pc:docMk/>
            <pc:sldMk cId="1946094616" sldId="306"/>
            <ac:grpSpMk id="127" creationId="{407C01A3-8A84-970F-C550-A017F901A37B}"/>
          </ac:grpSpMkLst>
        </pc:grpChg>
        <pc:picChg chg="add mod topLvl">
          <ac:chgData name="Molnar, Ethan (molnarem)" userId="c3c4d959-5156-40da-96eb-94c7cf2c35cd" providerId="ADAL" clId="{482EE544-19AC-427E-BA13-47B0DBE60D2B}" dt="2024-02-09T06:22:44.817" v="12633" actId="1038"/>
          <ac:picMkLst>
            <pc:docMk/>
            <pc:sldMk cId="1946094616" sldId="306"/>
            <ac:picMk id="6" creationId="{3B2D6C56-11FE-CF39-DCB5-31F724AAFEF8}"/>
          </ac:picMkLst>
        </pc:picChg>
        <pc:picChg chg="add mod topLvl">
          <ac:chgData name="Molnar, Ethan (molnarem)" userId="c3c4d959-5156-40da-96eb-94c7cf2c35cd" providerId="ADAL" clId="{482EE544-19AC-427E-BA13-47B0DBE60D2B}" dt="2024-02-09T06:22:39.976" v="12631" actId="465"/>
          <ac:picMkLst>
            <pc:docMk/>
            <pc:sldMk cId="1946094616" sldId="306"/>
            <ac:picMk id="18" creationId="{3119BEC4-F664-21DE-7770-59440EB68378}"/>
          </ac:picMkLst>
        </pc:picChg>
        <pc:cxnChg chg="mod">
          <ac:chgData name="Molnar, Ethan (molnarem)" userId="c3c4d959-5156-40da-96eb-94c7cf2c35cd" providerId="ADAL" clId="{482EE544-19AC-427E-BA13-47B0DBE60D2B}" dt="2024-02-09T05:46:09.974" v="12258" actId="478"/>
          <ac:cxnSpMkLst>
            <pc:docMk/>
            <pc:sldMk cId="1946094616" sldId="306"/>
            <ac:cxnSpMk id="9" creationId="{8223D1BD-6920-B1F1-4F2B-5EBE6BD5FC20}"/>
          </ac:cxnSpMkLst>
        </pc:cxnChg>
        <pc:cxnChg chg="mod">
          <ac:chgData name="Molnar, Ethan (molnarem)" userId="c3c4d959-5156-40da-96eb-94c7cf2c35cd" providerId="ADAL" clId="{482EE544-19AC-427E-BA13-47B0DBE60D2B}" dt="2024-02-09T05:46:09.974" v="12258" actId="478"/>
          <ac:cxnSpMkLst>
            <pc:docMk/>
            <pc:sldMk cId="1946094616" sldId="306"/>
            <ac:cxnSpMk id="10" creationId="{6FF9FC99-A70D-A4CA-07E3-EB0A4F0E1FCE}"/>
          </ac:cxnSpMkLst>
        </pc:cxnChg>
        <pc:cxnChg chg="mod">
          <ac:chgData name="Molnar, Ethan (molnarem)" userId="c3c4d959-5156-40da-96eb-94c7cf2c35cd" providerId="ADAL" clId="{482EE544-19AC-427E-BA13-47B0DBE60D2B}" dt="2024-02-09T05:46:09.974" v="12258" actId="478"/>
          <ac:cxnSpMkLst>
            <pc:docMk/>
            <pc:sldMk cId="1946094616" sldId="306"/>
            <ac:cxnSpMk id="35" creationId="{493EA988-EA9A-3A70-DE5B-272D9FC0FAAE}"/>
          </ac:cxnSpMkLst>
        </pc:cxnChg>
        <pc:cxnChg chg="mod">
          <ac:chgData name="Molnar, Ethan (molnarem)" userId="c3c4d959-5156-40da-96eb-94c7cf2c35cd" providerId="ADAL" clId="{482EE544-19AC-427E-BA13-47B0DBE60D2B}" dt="2024-02-09T05:46:09.974" v="12258" actId="478"/>
          <ac:cxnSpMkLst>
            <pc:docMk/>
            <pc:sldMk cId="1946094616" sldId="306"/>
            <ac:cxnSpMk id="38" creationId="{0E842209-A5A2-20C5-2462-DCB2922B3A50}"/>
          </ac:cxnSpMkLst>
        </pc:cxnChg>
        <pc:cxnChg chg="mod">
          <ac:chgData name="Molnar, Ethan (molnarem)" userId="c3c4d959-5156-40da-96eb-94c7cf2c35cd" providerId="ADAL" clId="{482EE544-19AC-427E-BA13-47B0DBE60D2B}" dt="2024-02-09T05:46:09.974" v="12258" actId="478"/>
          <ac:cxnSpMkLst>
            <pc:docMk/>
            <pc:sldMk cId="1946094616" sldId="306"/>
            <ac:cxnSpMk id="41" creationId="{9FB3CB45-039D-2D17-7F92-0474BFC8044D}"/>
          </ac:cxnSpMkLst>
        </pc:cxnChg>
        <pc:cxnChg chg="mod">
          <ac:chgData name="Molnar, Ethan (molnarem)" userId="c3c4d959-5156-40da-96eb-94c7cf2c35cd" providerId="ADAL" clId="{482EE544-19AC-427E-BA13-47B0DBE60D2B}" dt="2024-02-09T05:46:09.974" v="12258" actId="478"/>
          <ac:cxnSpMkLst>
            <pc:docMk/>
            <pc:sldMk cId="1946094616" sldId="306"/>
            <ac:cxnSpMk id="44" creationId="{E6DE9E19-A45B-D7CA-47B4-2E1A0816AD0C}"/>
          </ac:cxnSpMkLst>
        </pc:cxnChg>
        <pc:cxnChg chg="mod">
          <ac:chgData name="Molnar, Ethan (molnarem)" userId="c3c4d959-5156-40da-96eb-94c7cf2c35cd" providerId="ADAL" clId="{482EE544-19AC-427E-BA13-47B0DBE60D2B}" dt="2024-02-09T05:46:09.974" v="12258" actId="478"/>
          <ac:cxnSpMkLst>
            <pc:docMk/>
            <pc:sldMk cId="1946094616" sldId="306"/>
            <ac:cxnSpMk id="47" creationId="{F31C4169-F770-6C35-C895-9CDE74BF2FB2}"/>
          </ac:cxnSpMkLst>
        </pc:cxnChg>
        <pc:cxnChg chg="mod">
          <ac:chgData name="Molnar, Ethan (molnarem)" userId="c3c4d959-5156-40da-96eb-94c7cf2c35cd" providerId="ADAL" clId="{482EE544-19AC-427E-BA13-47B0DBE60D2B}" dt="2024-02-09T05:46:09.974" v="12258" actId="478"/>
          <ac:cxnSpMkLst>
            <pc:docMk/>
            <pc:sldMk cId="1946094616" sldId="306"/>
            <ac:cxnSpMk id="50" creationId="{6A014F10-D186-EAF8-3850-63E1775C95BB}"/>
          </ac:cxnSpMkLst>
        </pc:cxnChg>
        <pc:cxnChg chg="mod">
          <ac:chgData name="Molnar, Ethan (molnarem)" userId="c3c4d959-5156-40da-96eb-94c7cf2c35cd" providerId="ADAL" clId="{482EE544-19AC-427E-BA13-47B0DBE60D2B}" dt="2024-02-09T05:46:09.974" v="12258" actId="478"/>
          <ac:cxnSpMkLst>
            <pc:docMk/>
            <pc:sldMk cId="1946094616" sldId="306"/>
            <ac:cxnSpMk id="54" creationId="{175B74AE-426A-1134-6492-827CD00A3583}"/>
          </ac:cxnSpMkLst>
        </pc:cxnChg>
        <pc:cxnChg chg="mod">
          <ac:chgData name="Molnar, Ethan (molnarem)" userId="c3c4d959-5156-40da-96eb-94c7cf2c35cd" providerId="ADAL" clId="{482EE544-19AC-427E-BA13-47B0DBE60D2B}" dt="2024-02-09T05:46:09.974" v="12258" actId="478"/>
          <ac:cxnSpMkLst>
            <pc:docMk/>
            <pc:sldMk cId="1946094616" sldId="306"/>
            <ac:cxnSpMk id="57" creationId="{D6B5DAAC-6830-69C2-7527-B30DF2CFAB80}"/>
          </ac:cxnSpMkLst>
        </pc:cxnChg>
        <pc:cxnChg chg="mod">
          <ac:chgData name="Molnar, Ethan (molnarem)" userId="c3c4d959-5156-40da-96eb-94c7cf2c35cd" providerId="ADAL" clId="{482EE544-19AC-427E-BA13-47B0DBE60D2B}" dt="2024-02-09T05:46:09.974" v="12258" actId="478"/>
          <ac:cxnSpMkLst>
            <pc:docMk/>
            <pc:sldMk cId="1946094616" sldId="306"/>
            <ac:cxnSpMk id="60" creationId="{C44938FE-65A3-352E-8092-6FDFAA4F3A07}"/>
          </ac:cxnSpMkLst>
        </pc:cxnChg>
        <pc:cxnChg chg="mod">
          <ac:chgData name="Molnar, Ethan (molnarem)" userId="c3c4d959-5156-40da-96eb-94c7cf2c35cd" providerId="ADAL" clId="{482EE544-19AC-427E-BA13-47B0DBE60D2B}" dt="2024-02-09T05:46:09.974" v="12258" actId="478"/>
          <ac:cxnSpMkLst>
            <pc:docMk/>
            <pc:sldMk cId="1946094616" sldId="306"/>
            <ac:cxnSpMk id="63" creationId="{B489ACFB-4A04-5997-FBE1-6776A8DEA85B}"/>
          </ac:cxnSpMkLst>
        </pc:cxnChg>
        <pc:cxnChg chg="mod">
          <ac:chgData name="Molnar, Ethan (molnarem)" userId="c3c4d959-5156-40da-96eb-94c7cf2c35cd" providerId="ADAL" clId="{482EE544-19AC-427E-BA13-47B0DBE60D2B}" dt="2024-02-09T05:46:09.974" v="12258" actId="478"/>
          <ac:cxnSpMkLst>
            <pc:docMk/>
            <pc:sldMk cId="1946094616" sldId="306"/>
            <ac:cxnSpMk id="67" creationId="{1D98C20C-7E9F-FCFE-0E62-99C99A67DCC7}"/>
          </ac:cxnSpMkLst>
        </pc:cxnChg>
        <pc:cxnChg chg="mod">
          <ac:chgData name="Molnar, Ethan (molnarem)" userId="c3c4d959-5156-40da-96eb-94c7cf2c35cd" providerId="ADAL" clId="{482EE544-19AC-427E-BA13-47B0DBE60D2B}" dt="2024-02-09T05:46:09.974" v="12258" actId="478"/>
          <ac:cxnSpMkLst>
            <pc:docMk/>
            <pc:sldMk cId="1946094616" sldId="306"/>
            <ac:cxnSpMk id="71" creationId="{37ABA3BE-30C6-9705-F839-A9258AFBDFB2}"/>
          </ac:cxnSpMkLst>
        </pc:cxnChg>
        <pc:cxnChg chg="mod">
          <ac:chgData name="Molnar, Ethan (molnarem)" userId="c3c4d959-5156-40da-96eb-94c7cf2c35cd" providerId="ADAL" clId="{482EE544-19AC-427E-BA13-47B0DBE60D2B}" dt="2024-02-09T05:46:09.974" v="12258" actId="478"/>
          <ac:cxnSpMkLst>
            <pc:docMk/>
            <pc:sldMk cId="1946094616" sldId="306"/>
            <ac:cxnSpMk id="120" creationId="{177C3FAE-A0FD-07BB-94AB-D71CE4B07DF9}"/>
          </ac:cxnSpMkLst>
        </pc:cxnChg>
        <pc:cxnChg chg="mod">
          <ac:chgData name="Molnar, Ethan (molnarem)" userId="c3c4d959-5156-40da-96eb-94c7cf2c35cd" providerId="ADAL" clId="{482EE544-19AC-427E-BA13-47B0DBE60D2B}" dt="2024-02-09T05:46:09.974" v="12258" actId="478"/>
          <ac:cxnSpMkLst>
            <pc:docMk/>
            <pc:sldMk cId="1946094616" sldId="306"/>
            <ac:cxnSpMk id="124" creationId="{E4A55A75-BDCD-2FFA-85B2-62BF0EEB37B4}"/>
          </ac:cxnSpMkLst>
        </pc:cxnChg>
      </pc:sldChg>
      <pc:sldChg chg="addSp delSp modSp add mod ord">
        <pc:chgData name="Molnar, Ethan (molnarem)" userId="c3c4d959-5156-40da-96eb-94c7cf2c35cd" providerId="ADAL" clId="{482EE544-19AC-427E-BA13-47B0DBE60D2B}" dt="2024-02-09T07:05:54.824" v="13529" actId="20577"/>
        <pc:sldMkLst>
          <pc:docMk/>
          <pc:sldMk cId="180551903" sldId="307"/>
        </pc:sldMkLst>
        <pc:spChg chg="mod">
          <ac:chgData name="Molnar, Ethan (molnarem)" userId="c3c4d959-5156-40da-96eb-94c7cf2c35cd" providerId="ADAL" clId="{482EE544-19AC-427E-BA13-47B0DBE60D2B}" dt="2024-02-09T05:13:25.283" v="11477" actId="20577"/>
          <ac:spMkLst>
            <pc:docMk/>
            <pc:sldMk cId="180551903" sldId="307"/>
            <ac:spMk id="4" creationId="{AC4152FC-F452-B9AA-E360-6C1DE01EFDB7}"/>
          </ac:spMkLst>
        </pc:spChg>
        <pc:spChg chg="mod">
          <ac:chgData name="Molnar, Ethan (molnarem)" userId="c3c4d959-5156-40da-96eb-94c7cf2c35cd" providerId="ADAL" clId="{482EE544-19AC-427E-BA13-47B0DBE60D2B}" dt="2024-02-09T07:05:54.824" v="13529" actId="20577"/>
          <ac:spMkLst>
            <pc:docMk/>
            <pc:sldMk cId="180551903" sldId="307"/>
            <ac:spMk id="5" creationId="{6304CE42-8B7D-1547-F1A0-B6A8C3AFB091}"/>
          </ac:spMkLst>
        </pc:spChg>
        <pc:spChg chg="mod">
          <ac:chgData name="Molnar, Ethan (molnarem)" userId="c3c4d959-5156-40da-96eb-94c7cf2c35cd" providerId="ADAL" clId="{482EE544-19AC-427E-BA13-47B0DBE60D2B}" dt="2024-02-09T05:45:26.640" v="12244" actId="14100"/>
          <ac:spMkLst>
            <pc:docMk/>
            <pc:sldMk cId="180551903" sldId="307"/>
            <ac:spMk id="8" creationId="{F2D58717-713D-E733-91A9-F15B42E3324E}"/>
          </ac:spMkLst>
        </pc:spChg>
        <pc:spChg chg="mod">
          <ac:chgData name="Molnar, Ethan (molnarem)" userId="c3c4d959-5156-40da-96eb-94c7cf2c35cd" providerId="ADAL" clId="{482EE544-19AC-427E-BA13-47B0DBE60D2B}" dt="2024-02-09T05:13:17.920" v="11460" actId="20577"/>
          <ac:spMkLst>
            <pc:docMk/>
            <pc:sldMk cId="180551903" sldId="307"/>
            <ac:spMk id="17" creationId="{1D3EB4C8-9B00-AFB2-B878-4339C74B1597}"/>
          </ac:spMkLst>
        </pc:spChg>
        <pc:picChg chg="add mod modCrop">
          <ac:chgData name="Molnar, Ethan (molnarem)" userId="c3c4d959-5156-40da-96eb-94c7cf2c35cd" providerId="ADAL" clId="{482EE544-19AC-427E-BA13-47B0DBE60D2B}" dt="2024-02-09T05:45:40.741" v="12257" actId="1035"/>
          <ac:picMkLst>
            <pc:docMk/>
            <pc:sldMk cId="180551903" sldId="307"/>
            <ac:picMk id="3" creationId="{FAF4BA9C-6585-E5AF-B784-16A1A0BD4613}"/>
          </ac:picMkLst>
        </pc:picChg>
        <pc:picChg chg="del">
          <ac:chgData name="Molnar, Ethan (molnarem)" userId="c3c4d959-5156-40da-96eb-94c7cf2c35cd" providerId="ADAL" clId="{482EE544-19AC-427E-BA13-47B0DBE60D2B}" dt="2024-02-09T05:13:21.422" v="11461" actId="478"/>
          <ac:picMkLst>
            <pc:docMk/>
            <pc:sldMk cId="180551903" sldId="307"/>
            <ac:picMk id="14" creationId="{8C96FB1C-003B-8B50-93D4-74D576C88821}"/>
          </ac:picMkLst>
        </pc:picChg>
      </pc:sldChg>
      <pc:sldChg chg="addSp delSp modSp add mod ord modTransition">
        <pc:chgData name="Molnar, Ethan (molnarem)" userId="c3c4d959-5156-40da-96eb-94c7cf2c35cd" providerId="ADAL" clId="{482EE544-19AC-427E-BA13-47B0DBE60D2B}" dt="2024-02-09T21:14:34.894" v="15546" actId="20577"/>
        <pc:sldMkLst>
          <pc:docMk/>
          <pc:sldMk cId="1083520968" sldId="308"/>
        </pc:sldMkLst>
        <pc:spChg chg="mod">
          <ac:chgData name="Molnar, Ethan (molnarem)" userId="c3c4d959-5156-40da-96eb-94c7cf2c35cd" providerId="ADAL" clId="{482EE544-19AC-427E-BA13-47B0DBE60D2B}" dt="2024-02-09T20:57:50.809" v="15217"/>
          <ac:spMkLst>
            <pc:docMk/>
            <pc:sldMk cId="1083520968" sldId="308"/>
            <ac:spMk id="2" creationId="{0F8E12B4-C6C8-E34A-DA7B-3ED1CFFA4968}"/>
          </ac:spMkLst>
        </pc:spChg>
        <pc:spChg chg="mod">
          <ac:chgData name="Molnar, Ethan (molnarem)" userId="c3c4d959-5156-40da-96eb-94c7cf2c35cd" providerId="ADAL" clId="{482EE544-19AC-427E-BA13-47B0DBE60D2B}" dt="2024-02-09T07:42:03.055" v="14031" actId="20577"/>
          <ac:spMkLst>
            <pc:docMk/>
            <pc:sldMk cId="1083520968" sldId="308"/>
            <ac:spMk id="4" creationId="{6A27E9C2-C0C7-31D0-B0C1-08BC9C557A25}"/>
          </ac:spMkLst>
        </pc:spChg>
        <pc:spChg chg="mod">
          <ac:chgData name="Molnar, Ethan (molnarem)" userId="c3c4d959-5156-40da-96eb-94c7cf2c35cd" providerId="ADAL" clId="{482EE544-19AC-427E-BA13-47B0DBE60D2B}" dt="2024-02-09T21:14:34.894" v="15546" actId="20577"/>
          <ac:spMkLst>
            <pc:docMk/>
            <pc:sldMk cId="1083520968" sldId="308"/>
            <ac:spMk id="5" creationId="{CD6A8EFC-BE81-0041-95A8-1EC3F1580111}"/>
          </ac:spMkLst>
        </pc:spChg>
        <pc:spChg chg="add del mod">
          <ac:chgData name="Molnar, Ethan (molnarem)" userId="c3c4d959-5156-40da-96eb-94c7cf2c35cd" providerId="ADAL" clId="{482EE544-19AC-427E-BA13-47B0DBE60D2B}" dt="2024-02-09T07:49:50.723" v="14312" actId="478"/>
          <ac:spMkLst>
            <pc:docMk/>
            <pc:sldMk cId="1083520968" sldId="308"/>
            <ac:spMk id="11" creationId="{83F3CC45-E4BF-DA50-9BA9-EC1E68CC630C}"/>
          </ac:spMkLst>
        </pc:spChg>
        <pc:spChg chg="add mod">
          <ac:chgData name="Molnar, Ethan (molnarem)" userId="c3c4d959-5156-40da-96eb-94c7cf2c35cd" providerId="ADAL" clId="{482EE544-19AC-427E-BA13-47B0DBE60D2B}" dt="2024-02-09T07:54:41.489" v="14407" actId="313"/>
          <ac:spMkLst>
            <pc:docMk/>
            <pc:sldMk cId="1083520968" sldId="308"/>
            <ac:spMk id="12" creationId="{444B65E6-0FF8-89A4-74B8-F2B06F56F144}"/>
          </ac:spMkLst>
        </pc:spChg>
        <pc:spChg chg="mod">
          <ac:chgData name="Molnar, Ethan (molnarem)" userId="c3c4d959-5156-40da-96eb-94c7cf2c35cd" providerId="ADAL" clId="{482EE544-19AC-427E-BA13-47B0DBE60D2B}" dt="2024-02-09T20:58:43.462" v="15241" actId="1076"/>
          <ac:spMkLst>
            <pc:docMk/>
            <pc:sldMk cId="1083520968" sldId="308"/>
            <ac:spMk id="13" creationId="{74E26EEB-1592-11ED-117D-0F46634F7A1E}"/>
          </ac:spMkLst>
        </pc:spChg>
        <pc:spChg chg="del mod">
          <ac:chgData name="Molnar, Ethan (molnarem)" userId="c3c4d959-5156-40da-96eb-94c7cf2c35cd" providerId="ADAL" clId="{482EE544-19AC-427E-BA13-47B0DBE60D2B}" dt="2024-02-09T07:49:48.600" v="14311" actId="478"/>
          <ac:spMkLst>
            <pc:docMk/>
            <pc:sldMk cId="1083520968" sldId="308"/>
            <ac:spMk id="17" creationId="{13396BE2-AEBC-24A8-D26B-8267F9506650}"/>
          </ac:spMkLst>
        </pc:spChg>
        <pc:grpChg chg="add del mod">
          <ac:chgData name="Molnar, Ethan (molnarem)" userId="c3c4d959-5156-40da-96eb-94c7cf2c35cd" providerId="ADAL" clId="{482EE544-19AC-427E-BA13-47B0DBE60D2B}" dt="2024-02-09T20:57:57.843" v="15218" actId="165"/>
          <ac:grpSpMkLst>
            <pc:docMk/>
            <pc:sldMk cId="1083520968" sldId="308"/>
            <ac:grpSpMk id="18" creationId="{94D7021E-8A6C-F170-DEE0-2F4EB708CA39}"/>
          </ac:grpSpMkLst>
        </pc:grpChg>
        <pc:grpChg chg="add mod">
          <ac:chgData name="Molnar, Ethan (molnarem)" userId="c3c4d959-5156-40da-96eb-94c7cf2c35cd" providerId="ADAL" clId="{482EE544-19AC-427E-BA13-47B0DBE60D2B}" dt="2024-02-09T21:00:04.657" v="15267" actId="1036"/>
          <ac:grpSpMkLst>
            <pc:docMk/>
            <pc:sldMk cId="1083520968" sldId="308"/>
            <ac:grpSpMk id="19" creationId="{8B63727E-FCD5-A0D0-0104-80AF9DEDD184}"/>
          </ac:grpSpMkLst>
        </pc:grpChg>
        <pc:picChg chg="add del mod">
          <ac:chgData name="Molnar, Ethan (molnarem)" userId="c3c4d959-5156-40da-96eb-94c7cf2c35cd" providerId="ADAL" clId="{482EE544-19AC-427E-BA13-47B0DBE60D2B}" dt="2024-02-09T20:58:40.610" v="15237" actId="478"/>
          <ac:picMkLst>
            <pc:docMk/>
            <pc:sldMk cId="1083520968" sldId="308"/>
            <ac:picMk id="3" creationId="{5D8B2DCC-B243-AB1E-F7BD-19DBF0FDF694}"/>
          </ac:picMkLst>
        </pc:picChg>
        <pc:picChg chg="add mod topLvl">
          <ac:chgData name="Molnar, Ethan (molnarem)" userId="c3c4d959-5156-40da-96eb-94c7cf2c35cd" providerId="ADAL" clId="{482EE544-19AC-427E-BA13-47B0DBE60D2B}" dt="2024-02-09T20:59:44.498" v="15255" actId="164"/>
          <ac:picMkLst>
            <pc:docMk/>
            <pc:sldMk cId="1083520968" sldId="308"/>
            <ac:picMk id="6" creationId="{111BFD4F-2089-31F0-6687-A3264CCFC5B4}"/>
          </ac:picMkLst>
        </pc:picChg>
        <pc:picChg chg="add mod">
          <ac:chgData name="Molnar, Ethan (molnarem)" userId="c3c4d959-5156-40da-96eb-94c7cf2c35cd" providerId="ADAL" clId="{482EE544-19AC-427E-BA13-47B0DBE60D2B}" dt="2024-02-09T20:59:44.498" v="15255" actId="164"/>
          <ac:picMkLst>
            <pc:docMk/>
            <pc:sldMk cId="1083520968" sldId="308"/>
            <ac:picMk id="8" creationId="{321F7D93-D5EA-40B6-5A6C-BF422F23A832}"/>
          </ac:picMkLst>
        </pc:picChg>
        <pc:picChg chg="add del mod topLvl">
          <ac:chgData name="Molnar, Ethan (molnarem)" userId="c3c4d959-5156-40da-96eb-94c7cf2c35cd" providerId="ADAL" clId="{482EE544-19AC-427E-BA13-47B0DBE60D2B}" dt="2024-02-09T20:58:30.289" v="15231" actId="478"/>
          <ac:picMkLst>
            <pc:docMk/>
            <pc:sldMk cId="1083520968" sldId="308"/>
            <ac:picMk id="9" creationId="{135D5DB5-5C33-E5F2-3628-6DE668E989F1}"/>
          </ac:picMkLst>
        </pc:picChg>
        <pc:picChg chg="add del mod">
          <ac:chgData name="Molnar, Ethan (molnarem)" userId="c3c4d959-5156-40da-96eb-94c7cf2c35cd" providerId="ADAL" clId="{482EE544-19AC-427E-BA13-47B0DBE60D2B}" dt="2024-02-09T20:58:39.282" v="15235" actId="478"/>
          <ac:picMkLst>
            <pc:docMk/>
            <pc:sldMk cId="1083520968" sldId="308"/>
            <ac:picMk id="10" creationId="{DEB393A8-782A-BF6F-B538-4DA8D32299F3}"/>
          </ac:picMkLst>
        </pc:picChg>
        <pc:picChg chg="add mod">
          <ac:chgData name="Molnar, Ethan (molnarem)" userId="c3c4d959-5156-40da-96eb-94c7cf2c35cd" providerId="ADAL" clId="{482EE544-19AC-427E-BA13-47B0DBE60D2B}" dt="2024-02-09T20:59:37.534" v="15252" actId="571"/>
          <ac:picMkLst>
            <pc:docMk/>
            <pc:sldMk cId="1083520968" sldId="308"/>
            <ac:picMk id="11" creationId="{52848320-6C97-FC50-DDF4-9DF2122D7D9E}"/>
          </ac:picMkLst>
        </pc:picChg>
        <pc:picChg chg="add mod">
          <ac:chgData name="Molnar, Ethan (molnarem)" userId="c3c4d959-5156-40da-96eb-94c7cf2c35cd" providerId="ADAL" clId="{482EE544-19AC-427E-BA13-47B0DBE60D2B}" dt="2024-02-09T20:59:37.534" v="15252" actId="571"/>
          <ac:picMkLst>
            <pc:docMk/>
            <pc:sldMk cId="1083520968" sldId="308"/>
            <ac:picMk id="12" creationId="{0EFB7326-7255-0F14-40BE-86A3FA836337}"/>
          </ac:picMkLst>
        </pc:picChg>
        <pc:picChg chg="add mod topLvl">
          <ac:chgData name="Molnar, Ethan (molnarem)" userId="c3c4d959-5156-40da-96eb-94c7cf2c35cd" providerId="ADAL" clId="{482EE544-19AC-427E-BA13-47B0DBE60D2B}" dt="2024-02-09T20:59:44.498" v="15255" actId="164"/>
          <ac:picMkLst>
            <pc:docMk/>
            <pc:sldMk cId="1083520968" sldId="308"/>
            <ac:picMk id="14" creationId="{18E79C9B-CD73-BA41-7A17-BD419AC61B56}"/>
          </ac:picMkLst>
        </pc:picChg>
        <pc:picChg chg="add mod">
          <ac:chgData name="Molnar, Ethan (molnarem)" userId="c3c4d959-5156-40da-96eb-94c7cf2c35cd" providerId="ADAL" clId="{482EE544-19AC-427E-BA13-47B0DBE60D2B}" dt="2024-02-09T20:59:37.534" v="15252" actId="571"/>
          <ac:picMkLst>
            <pc:docMk/>
            <pc:sldMk cId="1083520968" sldId="308"/>
            <ac:picMk id="15" creationId="{3E18BBBC-A65B-0038-3E0C-BB05F8D914F0}"/>
          </ac:picMkLst>
        </pc:picChg>
        <pc:picChg chg="add mod topLvl">
          <ac:chgData name="Molnar, Ethan (molnarem)" userId="c3c4d959-5156-40da-96eb-94c7cf2c35cd" providerId="ADAL" clId="{482EE544-19AC-427E-BA13-47B0DBE60D2B}" dt="2024-02-09T20:59:44.498" v="15255" actId="164"/>
          <ac:picMkLst>
            <pc:docMk/>
            <pc:sldMk cId="1083520968" sldId="308"/>
            <ac:picMk id="16" creationId="{1AEE53D9-BAAB-C40F-299D-E9AD79AF2C58}"/>
          </ac:picMkLst>
        </pc:picChg>
        <pc:picChg chg="add mod">
          <ac:chgData name="Molnar, Ethan (molnarem)" userId="c3c4d959-5156-40da-96eb-94c7cf2c35cd" providerId="ADAL" clId="{482EE544-19AC-427E-BA13-47B0DBE60D2B}" dt="2024-02-09T20:59:37.534" v="15252" actId="571"/>
          <ac:picMkLst>
            <pc:docMk/>
            <pc:sldMk cId="1083520968" sldId="308"/>
            <ac:picMk id="17" creationId="{0C026A36-16D5-654A-0246-82BFD571D827}"/>
          </ac:picMkLst>
        </pc:picChg>
      </pc:sldChg>
      <pc:sldChg chg="modSp mod">
        <pc:chgData name="Molnar, Ethan (molnarem)" userId="c3c4d959-5156-40da-96eb-94c7cf2c35cd" providerId="ADAL" clId="{482EE544-19AC-427E-BA13-47B0DBE60D2B}" dt="2024-02-09T21:34:43.017" v="15963" actId="20577"/>
        <pc:sldMkLst>
          <pc:docMk/>
          <pc:sldMk cId="2429326947" sldId="310"/>
        </pc:sldMkLst>
        <pc:spChg chg="mod">
          <ac:chgData name="Molnar, Ethan (molnarem)" userId="c3c4d959-5156-40da-96eb-94c7cf2c35cd" providerId="ADAL" clId="{482EE544-19AC-427E-BA13-47B0DBE60D2B}" dt="2024-02-09T19:46:30.529" v="14529" actId="20577"/>
          <ac:spMkLst>
            <pc:docMk/>
            <pc:sldMk cId="2429326947" sldId="310"/>
            <ac:spMk id="2" creationId="{B44D0EE7-233F-7BBE-EAED-BAD4FEC5C0FB}"/>
          </ac:spMkLst>
        </pc:spChg>
        <pc:spChg chg="mod">
          <ac:chgData name="Molnar, Ethan (molnarem)" userId="c3c4d959-5156-40da-96eb-94c7cf2c35cd" providerId="ADAL" clId="{482EE544-19AC-427E-BA13-47B0DBE60D2B}" dt="2024-02-09T21:34:43.017" v="15963" actId="20577"/>
          <ac:spMkLst>
            <pc:docMk/>
            <pc:sldMk cId="2429326947" sldId="310"/>
            <ac:spMk id="5" creationId="{478DF6DE-6948-1C3D-B021-94F2BBB13843}"/>
          </ac:spMkLst>
        </pc:spChg>
      </pc:sldChg>
      <pc:sldChg chg="addSp delSp modSp add mod delAnim modAnim">
        <pc:chgData name="Molnar, Ethan (molnarem)" userId="c3c4d959-5156-40da-96eb-94c7cf2c35cd" providerId="ADAL" clId="{482EE544-19AC-427E-BA13-47B0DBE60D2B}" dt="2024-02-09T20:38:31.283" v="14745" actId="478"/>
        <pc:sldMkLst>
          <pc:docMk/>
          <pc:sldMk cId="750020114" sldId="311"/>
        </pc:sldMkLst>
        <pc:spChg chg="add mod">
          <ac:chgData name="Molnar, Ethan (molnarem)" userId="c3c4d959-5156-40da-96eb-94c7cf2c35cd" providerId="ADAL" clId="{482EE544-19AC-427E-BA13-47B0DBE60D2B}" dt="2024-02-09T20:24:36.390" v="14551"/>
          <ac:spMkLst>
            <pc:docMk/>
            <pc:sldMk cId="750020114" sldId="311"/>
            <ac:spMk id="2" creationId="{D5F4454C-799E-304A-ACA2-2EF22D0EA704}"/>
          </ac:spMkLst>
        </pc:spChg>
        <pc:spChg chg="add mod">
          <ac:chgData name="Molnar, Ethan (molnarem)" userId="c3c4d959-5156-40da-96eb-94c7cf2c35cd" providerId="ADAL" clId="{482EE544-19AC-427E-BA13-47B0DBE60D2B}" dt="2024-02-09T20:31:57.265" v="14709" actId="1036"/>
          <ac:spMkLst>
            <pc:docMk/>
            <pc:sldMk cId="750020114" sldId="311"/>
            <ac:spMk id="6" creationId="{9580CDBE-5494-85B9-5BA7-636870CDD688}"/>
          </ac:spMkLst>
        </pc:spChg>
        <pc:spChg chg="mod">
          <ac:chgData name="Molnar, Ethan (molnarem)" userId="c3c4d959-5156-40da-96eb-94c7cf2c35cd" providerId="ADAL" clId="{482EE544-19AC-427E-BA13-47B0DBE60D2B}" dt="2024-02-09T20:28:34.619" v="14675" actId="1036"/>
          <ac:spMkLst>
            <pc:docMk/>
            <pc:sldMk cId="750020114" sldId="311"/>
            <ac:spMk id="8" creationId="{311E6FDF-5E35-0CBA-C4A3-EDF4E8E819C4}"/>
          </ac:spMkLst>
        </pc:spChg>
        <pc:spChg chg="add mod">
          <ac:chgData name="Molnar, Ethan (molnarem)" userId="c3c4d959-5156-40da-96eb-94c7cf2c35cd" providerId="ADAL" clId="{482EE544-19AC-427E-BA13-47B0DBE60D2B}" dt="2024-02-09T20:31:57.265" v="14709" actId="1036"/>
          <ac:spMkLst>
            <pc:docMk/>
            <pc:sldMk cId="750020114" sldId="311"/>
            <ac:spMk id="9" creationId="{F5C0D772-856E-C8C6-DCE9-86FD59C44945}"/>
          </ac:spMkLst>
        </pc:spChg>
        <pc:spChg chg="add del mod">
          <ac:chgData name="Molnar, Ethan (molnarem)" userId="c3c4d959-5156-40da-96eb-94c7cf2c35cd" providerId="ADAL" clId="{482EE544-19AC-427E-BA13-47B0DBE60D2B}" dt="2024-02-09T20:31:57.265" v="14709" actId="1036"/>
          <ac:spMkLst>
            <pc:docMk/>
            <pc:sldMk cId="750020114" sldId="311"/>
            <ac:spMk id="10" creationId="{F061EAAF-6232-62F9-B3EF-9DE694AA3056}"/>
          </ac:spMkLst>
        </pc:spChg>
        <pc:picChg chg="add del mod">
          <ac:chgData name="Molnar, Ethan (molnarem)" userId="c3c4d959-5156-40da-96eb-94c7cf2c35cd" providerId="ADAL" clId="{482EE544-19AC-427E-BA13-47B0DBE60D2B}" dt="2024-02-09T20:38:31.283" v="14745" actId="478"/>
          <ac:picMkLst>
            <pc:docMk/>
            <pc:sldMk cId="750020114" sldId="311"/>
            <ac:picMk id="11" creationId="{43E26147-66BF-CD84-F2F6-6DBCD4897565}"/>
          </ac:picMkLst>
        </pc:picChg>
        <pc:picChg chg="add del mod modCrop">
          <ac:chgData name="Molnar, Ethan (molnarem)" userId="c3c4d959-5156-40da-96eb-94c7cf2c35cd" providerId="ADAL" clId="{482EE544-19AC-427E-BA13-47B0DBE60D2B}" dt="2024-02-09T20:34:01.940" v="14731" actId="478"/>
          <ac:picMkLst>
            <pc:docMk/>
            <pc:sldMk cId="750020114" sldId="311"/>
            <ac:picMk id="12" creationId="{5CA02A93-BF38-7C76-8619-6649FB6F5F65}"/>
          </ac:picMkLst>
        </pc:picChg>
        <pc:picChg chg="add del mod">
          <ac:chgData name="Molnar, Ethan (molnarem)" userId="c3c4d959-5156-40da-96eb-94c7cf2c35cd" providerId="ADAL" clId="{482EE544-19AC-427E-BA13-47B0DBE60D2B}" dt="2024-02-09T20:34:39.668" v="14734" actId="478"/>
          <ac:picMkLst>
            <pc:docMk/>
            <pc:sldMk cId="750020114" sldId="311"/>
            <ac:picMk id="13" creationId="{183E3619-8C15-9B46-2064-216AE3EDA907}"/>
          </ac:picMkLst>
        </pc:picChg>
      </pc:sldChg>
      <pc:sldChg chg="addSp delSp modSp add mod">
        <pc:chgData name="Molnar, Ethan (molnarem)" userId="c3c4d959-5156-40da-96eb-94c7cf2c35cd" providerId="ADAL" clId="{482EE544-19AC-427E-BA13-47B0DBE60D2B}" dt="2024-02-09T21:34:45.177" v="15965" actId="20577"/>
        <pc:sldMkLst>
          <pc:docMk/>
          <pc:sldMk cId="2812761087" sldId="312"/>
        </pc:sldMkLst>
        <pc:spChg chg="mod">
          <ac:chgData name="Molnar, Ethan (molnarem)" userId="c3c4d959-5156-40da-96eb-94c7cf2c35cd" providerId="ADAL" clId="{482EE544-19AC-427E-BA13-47B0DBE60D2B}" dt="2024-02-09T20:52:25.798" v="15138" actId="20577"/>
          <ac:spMkLst>
            <pc:docMk/>
            <pc:sldMk cId="2812761087" sldId="312"/>
            <ac:spMk id="2" creationId="{DFCDF2B0-7766-2402-31E6-E43BF9B20463}"/>
          </ac:spMkLst>
        </pc:spChg>
        <pc:spChg chg="mod">
          <ac:chgData name="Molnar, Ethan (molnarem)" userId="c3c4d959-5156-40da-96eb-94c7cf2c35cd" providerId="ADAL" clId="{482EE544-19AC-427E-BA13-47B0DBE60D2B}" dt="2024-02-09T21:34:45.177" v="15965" actId="20577"/>
          <ac:spMkLst>
            <pc:docMk/>
            <pc:sldMk cId="2812761087" sldId="312"/>
            <ac:spMk id="5" creationId="{05E05B0C-4787-29EF-BAE3-CF59B7A08313}"/>
          </ac:spMkLst>
        </pc:spChg>
        <pc:spChg chg="mod">
          <ac:chgData name="Molnar, Ethan (molnarem)" userId="c3c4d959-5156-40da-96eb-94c7cf2c35cd" providerId="ADAL" clId="{482EE544-19AC-427E-BA13-47B0DBE60D2B}" dt="2024-02-09T20:43:46.487" v="14774" actId="20577"/>
          <ac:spMkLst>
            <pc:docMk/>
            <pc:sldMk cId="2812761087" sldId="312"/>
            <ac:spMk id="9" creationId="{863C7923-C552-91CE-3077-AAE237068161}"/>
          </ac:spMkLst>
        </pc:spChg>
        <pc:picChg chg="del">
          <ac:chgData name="Molnar, Ethan (molnarem)" userId="c3c4d959-5156-40da-96eb-94c7cf2c35cd" providerId="ADAL" clId="{482EE544-19AC-427E-BA13-47B0DBE60D2B}" dt="2024-02-09T20:47:20.358" v="14862" actId="478"/>
          <ac:picMkLst>
            <pc:docMk/>
            <pc:sldMk cId="2812761087" sldId="312"/>
            <ac:picMk id="6" creationId="{8C9046E9-5C99-7575-BABA-CBE7899CCD74}"/>
          </ac:picMkLst>
        </pc:picChg>
        <pc:picChg chg="add mod">
          <ac:chgData name="Molnar, Ethan (molnarem)" userId="c3c4d959-5156-40da-96eb-94c7cf2c35cd" providerId="ADAL" clId="{482EE544-19AC-427E-BA13-47B0DBE60D2B}" dt="2024-02-09T20:53:55.463" v="15145" actId="1076"/>
          <ac:picMkLst>
            <pc:docMk/>
            <pc:sldMk cId="2812761087" sldId="312"/>
            <ac:picMk id="8" creationId="{126D643C-A5C7-17B0-1A99-46DE7864B0B9}"/>
          </ac:picMkLst>
        </pc:picChg>
      </pc:sldChg>
      <pc:sldChg chg="addSp delSp modSp add mod">
        <pc:chgData name="Molnar, Ethan (molnarem)" userId="c3c4d959-5156-40da-96eb-94c7cf2c35cd" providerId="ADAL" clId="{482EE544-19AC-427E-BA13-47B0DBE60D2B}" dt="2024-02-09T20:55:24.510" v="15204" actId="12789"/>
        <pc:sldMkLst>
          <pc:docMk/>
          <pc:sldMk cId="2616597116" sldId="313"/>
        </pc:sldMkLst>
        <pc:spChg chg="mod">
          <ac:chgData name="Molnar, Ethan (molnarem)" userId="c3c4d959-5156-40da-96eb-94c7cf2c35cd" providerId="ADAL" clId="{482EE544-19AC-427E-BA13-47B0DBE60D2B}" dt="2024-02-09T20:55:24.510" v="15204" actId="12789"/>
          <ac:spMkLst>
            <pc:docMk/>
            <pc:sldMk cId="2616597116" sldId="313"/>
            <ac:spMk id="2" creationId="{076CDADD-C76D-7967-DF99-8DF521154EA6}"/>
          </ac:spMkLst>
        </pc:spChg>
        <pc:spChg chg="del mod">
          <ac:chgData name="Molnar, Ethan (molnarem)" userId="c3c4d959-5156-40da-96eb-94c7cf2c35cd" providerId="ADAL" clId="{482EE544-19AC-427E-BA13-47B0DBE60D2B}" dt="2024-02-09T20:54:45.157" v="15191" actId="478"/>
          <ac:spMkLst>
            <pc:docMk/>
            <pc:sldMk cId="2616597116" sldId="313"/>
            <ac:spMk id="3" creationId="{29ED9310-793D-456E-196F-C177550F5B08}"/>
          </ac:spMkLst>
        </pc:spChg>
        <pc:spChg chg="add del mod">
          <ac:chgData name="Molnar, Ethan (molnarem)" userId="c3c4d959-5156-40da-96eb-94c7cf2c35cd" providerId="ADAL" clId="{482EE544-19AC-427E-BA13-47B0DBE60D2B}" dt="2024-02-09T20:54:42.692" v="15190" actId="478"/>
          <ac:spMkLst>
            <pc:docMk/>
            <pc:sldMk cId="2616597116" sldId="313"/>
            <ac:spMk id="5" creationId="{B71CD78D-9B0C-7074-D5F3-A34994022B1F}"/>
          </ac:spMkLst>
        </pc:spChg>
        <pc:spChg chg="del">
          <ac:chgData name="Molnar, Ethan (molnarem)" userId="c3c4d959-5156-40da-96eb-94c7cf2c35cd" providerId="ADAL" clId="{482EE544-19AC-427E-BA13-47B0DBE60D2B}" dt="2024-02-09T20:54:41.633" v="15189" actId="478"/>
          <ac:spMkLst>
            <pc:docMk/>
            <pc:sldMk cId="2616597116" sldId="313"/>
            <ac:spMk id="6" creationId="{072990F1-3842-500D-AD55-86187B231D2D}"/>
          </ac:spMkLst>
        </pc:spChg>
      </pc:sldChg>
      <pc:sldChg chg="addSp delSp modSp add mod modTransition">
        <pc:chgData name="Molnar, Ethan (molnarem)" userId="c3c4d959-5156-40da-96eb-94c7cf2c35cd" providerId="ADAL" clId="{482EE544-19AC-427E-BA13-47B0DBE60D2B}" dt="2024-02-09T21:40:36.563" v="16001" actId="20577"/>
        <pc:sldMkLst>
          <pc:docMk/>
          <pc:sldMk cId="310404939" sldId="314"/>
        </pc:sldMkLst>
        <pc:spChg chg="add mod">
          <ac:chgData name="Molnar, Ethan (molnarem)" userId="c3c4d959-5156-40da-96eb-94c7cf2c35cd" providerId="ADAL" clId="{482EE544-19AC-427E-BA13-47B0DBE60D2B}" dt="2024-02-09T21:40:36.563" v="16001" actId="20577"/>
          <ac:spMkLst>
            <pc:docMk/>
            <pc:sldMk cId="310404939" sldId="314"/>
            <ac:spMk id="3" creationId="{BC830961-0349-92F3-807A-F62BC1218495}"/>
          </ac:spMkLst>
        </pc:spChg>
        <pc:spChg chg="mod">
          <ac:chgData name="Molnar, Ethan (molnarem)" userId="c3c4d959-5156-40da-96eb-94c7cf2c35cd" providerId="ADAL" clId="{482EE544-19AC-427E-BA13-47B0DBE60D2B}" dt="2024-02-09T21:14:47.737" v="15550" actId="20577"/>
          <ac:spMkLst>
            <pc:docMk/>
            <pc:sldMk cId="310404939" sldId="314"/>
            <ac:spMk id="5" creationId="{855C3A66-D2E2-7270-0B42-3B18DE130FCC}"/>
          </ac:spMkLst>
        </pc:spChg>
        <pc:spChg chg="mod">
          <ac:chgData name="Molnar, Ethan (molnarem)" userId="c3c4d959-5156-40da-96eb-94c7cf2c35cd" providerId="ADAL" clId="{482EE544-19AC-427E-BA13-47B0DBE60D2B}" dt="2024-02-09T21:40:09.668" v="15995" actId="20577"/>
          <ac:spMkLst>
            <pc:docMk/>
            <pc:sldMk cId="310404939" sldId="314"/>
            <ac:spMk id="18" creationId="{DCF9E997-F124-A17C-61F8-A6BABB0509D4}"/>
          </ac:spMkLst>
        </pc:spChg>
        <pc:grpChg chg="del">
          <ac:chgData name="Molnar, Ethan (molnarem)" userId="c3c4d959-5156-40da-96eb-94c7cf2c35cd" providerId="ADAL" clId="{482EE544-19AC-427E-BA13-47B0DBE60D2B}" dt="2024-02-09T21:01:22.244" v="15295" actId="478"/>
          <ac:grpSpMkLst>
            <pc:docMk/>
            <pc:sldMk cId="310404939" sldId="314"/>
            <ac:grpSpMk id="2" creationId="{FD932878-5A04-900F-8A68-F7DF392E693E}"/>
          </ac:grpSpMkLst>
        </pc:grpChg>
        <pc:graphicFrameChg chg="add del mod modGraphic">
          <ac:chgData name="Molnar, Ethan (molnarem)" userId="c3c4d959-5156-40da-96eb-94c7cf2c35cd" providerId="ADAL" clId="{482EE544-19AC-427E-BA13-47B0DBE60D2B}" dt="2024-02-09T21:34:22.322" v="15959"/>
          <ac:graphicFrameMkLst>
            <pc:docMk/>
            <pc:sldMk cId="310404939" sldId="314"/>
            <ac:graphicFrameMk id="10" creationId="{EF170DB8-FF03-7B2E-6516-C59DA428CE8E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8E1489-B738-4B53-83D6-B962902C4AA7}" type="doc">
      <dgm:prSet loTypeId="urn:microsoft.com/office/officeart/2005/8/layout/rings+Icon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AA4F394-D254-41F8-80FF-F2DFB9101738}">
      <dgm:prSet phldrT="[Text]"/>
      <dgm:spPr>
        <a:solidFill>
          <a:srgbClr val="6699FF">
            <a:alpha val="50000"/>
          </a:srgbClr>
        </a:solidFill>
      </dgm:spPr>
      <dgm:t>
        <a:bodyPr/>
        <a:lstStyle/>
        <a:p>
          <a:r>
            <a:rPr lang="en-US" dirty="0">
              <a:latin typeface="Astronomus" pitchFamily="2" charset="0"/>
            </a:rPr>
            <a:t>GPU</a:t>
          </a:r>
        </a:p>
      </dgm:t>
    </dgm:pt>
    <dgm:pt modelId="{9F6AF87A-7245-4A59-9E5F-3EB2DA74DA51}" type="sibTrans" cxnId="{B9A459B2-A1A0-4DD2-B7EA-AF4EE72B594E}">
      <dgm:prSet/>
      <dgm:spPr/>
      <dgm:t>
        <a:bodyPr/>
        <a:lstStyle/>
        <a:p>
          <a:endParaRPr lang="en-US">
            <a:latin typeface="Astronomus" pitchFamily="2" charset="0"/>
          </a:endParaRPr>
        </a:p>
      </dgm:t>
    </dgm:pt>
    <dgm:pt modelId="{C2729808-BE7F-4064-BDE0-2C8B83866F89}" type="parTrans" cxnId="{B9A459B2-A1A0-4DD2-B7EA-AF4EE72B594E}">
      <dgm:prSet/>
      <dgm:spPr/>
      <dgm:t>
        <a:bodyPr/>
        <a:lstStyle/>
        <a:p>
          <a:endParaRPr lang="en-US">
            <a:latin typeface="Astronomus" pitchFamily="2" charset="0"/>
          </a:endParaRPr>
        </a:p>
      </dgm:t>
    </dgm:pt>
    <dgm:pt modelId="{8CB1968C-C2BB-49E7-8650-A41D539F3E9F}">
      <dgm:prSet phldrT="[Text]"/>
      <dgm:spPr/>
      <dgm:t>
        <a:bodyPr/>
        <a:lstStyle/>
        <a:p>
          <a:r>
            <a:rPr lang="en-US" dirty="0">
              <a:latin typeface="Astronomus" pitchFamily="2" charset="0"/>
            </a:rPr>
            <a:t>RAM</a:t>
          </a:r>
        </a:p>
      </dgm:t>
    </dgm:pt>
    <dgm:pt modelId="{CE368753-EF4F-4D4D-8944-6BF8F54AC3BA}" type="sibTrans" cxnId="{F97C2298-23C1-49DF-9532-70ED3C2C871D}">
      <dgm:prSet/>
      <dgm:spPr/>
      <dgm:t>
        <a:bodyPr/>
        <a:lstStyle/>
        <a:p>
          <a:endParaRPr lang="en-US">
            <a:latin typeface="Astronomus" pitchFamily="2" charset="0"/>
          </a:endParaRPr>
        </a:p>
      </dgm:t>
    </dgm:pt>
    <dgm:pt modelId="{355D6E63-80E5-4337-A03C-F6981DDD7A39}" type="parTrans" cxnId="{F97C2298-23C1-49DF-9532-70ED3C2C871D}">
      <dgm:prSet/>
      <dgm:spPr/>
      <dgm:t>
        <a:bodyPr/>
        <a:lstStyle/>
        <a:p>
          <a:endParaRPr lang="en-US">
            <a:latin typeface="Astronomus" pitchFamily="2" charset="0"/>
          </a:endParaRPr>
        </a:p>
      </dgm:t>
    </dgm:pt>
    <dgm:pt modelId="{15C2160D-F8E5-4930-8BA2-C73F8342ABA1}">
      <dgm:prSet phldrT="[Text]"/>
      <dgm:spPr>
        <a:solidFill>
          <a:srgbClr val="6699FF">
            <a:alpha val="50000"/>
          </a:srgbClr>
        </a:solidFill>
      </dgm:spPr>
      <dgm:t>
        <a:bodyPr/>
        <a:lstStyle/>
        <a:p>
          <a:r>
            <a:rPr lang="en-US" dirty="0">
              <a:latin typeface="Astronomus" pitchFamily="2" charset="0"/>
            </a:rPr>
            <a:t>CPU</a:t>
          </a:r>
        </a:p>
      </dgm:t>
    </dgm:pt>
    <dgm:pt modelId="{B52F6285-899F-4959-ADDA-0EF3472A9D0B}" type="sibTrans" cxnId="{D404EF44-BDEA-4914-88F9-101C8E09F6CA}">
      <dgm:prSet/>
      <dgm:spPr/>
      <dgm:t>
        <a:bodyPr/>
        <a:lstStyle/>
        <a:p>
          <a:endParaRPr lang="en-US">
            <a:latin typeface="Astronomus" pitchFamily="2" charset="0"/>
          </a:endParaRPr>
        </a:p>
      </dgm:t>
    </dgm:pt>
    <dgm:pt modelId="{9BBF4F16-686B-4E82-BE2C-68E21F9A0293}" type="parTrans" cxnId="{D404EF44-BDEA-4914-88F9-101C8E09F6CA}">
      <dgm:prSet/>
      <dgm:spPr/>
      <dgm:t>
        <a:bodyPr/>
        <a:lstStyle/>
        <a:p>
          <a:endParaRPr lang="en-US">
            <a:latin typeface="Astronomus" pitchFamily="2" charset="0"/>
          </a:endParaRPr>
        </a:p>
      </dgm:t>
    </dgm:pt>
    <dgm:pt modelId="{F5039C7F-ACAA-4937-B43A-475FC3FDC946}">
      <dgm:prSet phldrT="[Text]"/>
      <dgm:spPr>
        <a:solidFill>
          <a:srgbClr val="FFC000">
            <a:alpha val="50000"/>
          </a:srgbClr>
        </a:solidFill>
      </dgm:spPr>
      <dgm:t>
        <a:bodyPr/>
        <a:lstStyle/>
        <a:p>
          <a:r>
            <a:rPr lang="en-US" dirty="0">
              <a:latin typeface="Astronomus" pitchFamily="2" charset="0"/>
            </a:rPr>
            <a:t>TPU</a:t>
          </a:r>
        </a:p>
      </dgm:t>
    </dgm:pt>
    <dgm:pt modelId="{9DE75774-3261-419B-B597-1A71F0DDD7A8}" type="sibTrans" cxnId="{0E26029A-424B-4937-BB98-E237AF7FC0E1}">
      <dgm:prSet/>
      <dgm:spPr/>
      <dgm:t>
        <a:bodyPr/>
        <a:lstStyle/>
        <a:p>
          <a:endParaRPr lang="en-US">
            <a:latin typeface="Astronomus" pitchFamily="2" charset="0"/>
          </a:endParaRPr>
        </a:p>
      </dgm:t>
    </dgm:pt>
    <dgm:pt modelId="{F2C33563-C64C-4B9A-B18E-4AD6864370F2}" type="parTrans" cxnId="{0E26029A-424B-4937-BB98-E237AF7FC0E1}">
      <dgm:prSet/>
      <dgm:spPr/>
      <dgm:t>
        <a:bodyPr/>
        <a:lstStyle/>
        <a:p>
          <a:endParaRPr lang="en-US">
            <a:latin typeface="Astronomus" pitchFamily="2" charset="0"/>
          </a:endParaRPr>
        </a:p>
      </dgm:t>
    </dgm:pt>
    <dgm:pt modelId="{5C5EA194-9E91-444B-A681-0168D6ADA620}">
      <dgm:prSet phldrT="[Text]"/>
      <dgm:spPr/>
      <dgm:t>
        <a:bodyPr/>
        <a:lstStyle/>
        <a:p>
          <a:r>
            <a:rPr lang="en-US">
              <a:latin typeface="Astronomus" pitchFamily="2" charset="0"/>
            </a:rPr>
            <a:t>VRAM</a:t>
          </a:r>
          <a:endParaRPr lang="en-US" dirty="0">
            <a:latin typeface="Astronomus" pitchFamily="2" charset="0"/>
          </a:endParaRPr>
        </a:p>
      </dgm:t>
    </dgm:pt>
    <dgm:pt modelId="{D341E24F-B4D7-4E7E-8F91-B54F9B4C2E0D}" type="parTrans" cxnId="{F2750863-350B-43DC-806E-63480E7313F3}">
      <dgm:prSet/>
      <dgm:spPr/>
      <dgm:t>
        <a:bodyPr/>
        <a:lstStyle/>
        <a:p>
          <a:endParaRPr lang="en-US"/>
        </a:p>
      </dgm:t>
    </dgm:pt>
    <dgm:pt modelId="{F6712AD4-461C-4B59-8FAC-3921D694ED7F}" type="sibTrans" cxnId="{F2750863-350B-43DC-806E-63480E7313F3}">
      <dgm:prSet/>
      <dgm:spPr/>
      <dgm:t>
        <a:bodyPr/>
        <a:lstStyle/>
        <a:p>
          <a:endParaRPr lang="en-US"/>
        </a:p>
      </dgm:t>
    </dgm:pt>
    <dgm:pt modelId="{E56AA436-C0E2-4ED4-BABB-5372B318294A}" type="pres">
      <dgm:prSet presAssocID="{EC8E1489-B738-4B53-83D6-B962902C4AA7}" presName="Name0" presStyleCnt="0">
        <dgm:presLayoutVars>
          <dgm:chMax val="7"/>
          <dgm:dir/>
          <dgm:resizeHandles val="exact"/>
        </dgm:presLayoutVars>
      </dgm:prSet>
      <dgm:spPr/>
    </dgm:pt>
    <dgm:pt modelId="{67F47503-6EE2-4B43-9EBB-9404AF62A054}" type="pres">
      <dgm:prSet presAssocID="{EC8E1489-B738-4B53-83D6-B962902C4AA7}" presName="ellipse1" presStyleLbl="vennNode1" presStyleIdx="0" presStyleCnt="5">
        <dgm:presLayoutVars>
          <dgm:bulletEnabled val="1"/>
        </dgm:presLayoutVars>
      </dgm:prSet>
      <dgm:spPr/>
    </dgm:pt>
    <dgm:pt modelId="{A5B3BC63-E63D-4A01-B775-4C9F5875AF7B}" type="pres">
      <dgm:prSet presAssocID="{EC8E1489-B738-4B53-83D6-B962902C4AA7}" presName="ellipse2" presStyleLbl="vennNode1" presStyleIdx="1" presStyleCnt="5" custLinFactNeighborY="-6452">
        <dgm:presLayoutVars>
          <dgm:bulletEnabled val="1"/>
        </dgm:presLayoutVars>
      </dgm:prSet>
      <dgm:spPr/>
    </dgm:pt>
    <dgm:pt modelId="{572290F1-9092-431E-B154-C9664F7D42A0}" type="pres">
      <dgm:prSet presAssocID="{EC8E1489-B738-4B53-83D6-B962902C4AA7}" presName="ellipse3" presStyleLbl="vennNode1" presStyleIdx="2" presStyleCnt="5">
        <dgm:presLayoutVars>
          <dgm:bulletEnabled val="1"/>
        </dgm:presLayoutVars>
      </dgm:prSet>
      <dgm:spPr/>
    </dgm:pt>
    <dgm:pt modelId="{FC2E3B20-7695-43C1-AF22-2392BFD433A2}" type="pres">
      <dgm:prSet presAssocID="{EC8E1489-B738-4B53-83D6-B962902C4AA7}" presName="ellipse4" presStyleLbl="vennNode1" presStyleIdx="3" presStyleCnt="5" custLinFactNeighborY="-6452">
        <dgm:presLayoutVars>
          <dgm:bulletEnabled val="1"/>
        </dgm:presLayoutVars>
      </dgm:prSet>
      <dgm:spPr/>
    </dgm:pt>
    <dgm:pt modelId="{ED1C3F79-0F51-4780-9DB5-35347CC9F872}" type="pres">
      <dgm:prSet presAssocID="{EC8E1489-B738-4B53-83D6-B962902C4AA7}" presName="ellipse5" presStyleLbl="vennNode1" presStyleIdx="4" presStyleCnt="5">
        <dgm:presLayoutVars>
          <dgm:bulletEnabled val="1"/>
        </dgm:presLayoutVars>
      </dgm:prSet>
      <dgm:spPr/>
    </dgm:pt>
  </dgm:ptLst>
  <dgm:cxnLst>
    <dgm:cxn modelId="{08E47010-8033-48E8-BBCD-62EAE1ACCF41}" type="presOf" srcId="{15C2160D-F8E5-4930-8BA2-C73F8342ABA1}" destId="{ED1C3F79-0F51-4780-9DB5-35347CC9F872}" srcOrd="0" destOrd="0" presId="urn:microsoft.com/office/officeart/2005/8/layout/rings+Icon"/>
    <dgm:cxn modelId="{36415C5B-DFD9-430C-9095-4E4D7E7193B4}" type="presOf" srcId="{8CB1968C-C2BB-49E7-8650-A41D539F3E9F}" destId="{FC2E3B20-7695-43C1-AF22-2392BFD433A2}" srcOrd="0" destOrd="0" presId="urn:microsoft.com/office/officeart/2005/8/layout/rings+Icon"/>
    <dgm:cxn modelId="{F2750863-350B-43DC-806E-63480E7313F3}" srcId="{EC8E1489-B738-4B53-83D6-B962902C4AA7}" destId="{5C5EA194-9E91-444B-A681-0168D6ADA620}" srcOrd="1" destOrd="0" parTransId="{D341E24F-B4D7-4E7E-8F91-B54F9B4C2E0D}" sibTransId="{F6712AD4-461C-4B59-8FAC-3921D694ED7F}"/>
    <dgm:cxn modelId="{D404EF44-BDEA-4914-88F9-101C8E09F6CA}" srcId="{EC8E1489-B738-4B53-83D6-B962902C4AA7}" destId="{15C2160D-F8E5-4930-8BA2-C73F8342ABA1}" srcOrd="4" destOrd="0" parTransId="{9BBF4F16-686B-4E82-BE2C-68E21F9A0293}" sibTransId="{B52F6285-899F-4959-ADDA-0EF3472A9D0B}"/>
    <dgm:cxn modelId="{B6192A69-F6A9-4A5B-9E93-A56020F28C6B}" type="presOf" srcId="{7AA4F394-D254-41F8-80FF-F2DFB9101738}" destId="{572290F1-9092-431E-B154-C9664F7D42A0}" srcOrd="0" destOrd="0" presId="urn:microsoft.com/office/officeart/2005/8/layout/rings+Icon"/>
    <dgm:cxn modelId="{F97C2298-23C1-49DF-9532-70ED3C2C871D}" srcId="{EC8E1489-B738-4B53-83D6-B962902C4AA7}" destId="{8CB1968C-C2BB-49E7-8650-A41D539F3E9F}" srcOrd="3" destOrd="0" parTransId="{355D6E63-80E5-4337-A03C-F6981DDD7A39}" sibTransId="{CE368753-EF4F-4D4D-8944-6BF8F54AC3BA}"/>
    <dgm:cxn modelId="{0E26029A-424B-4937-BB98-E237AF7FC0E1}" srcId="{EC8E1489-B738-4B53-83D6-B962902C4AA7}" destId="{F5039C7F-ACAA-4937-B43A-475FC3FDC946}" srcOrd="0" destOrd="0" parTransId="{F2C33563-C64C-4B9A-B18E-4AD6864370F2}" sibTransId="{9DE75774-3261-419B-B597-1A71F0DDD7A8}"/>
    <dgm:cxn modelId="{C1E3479D-A8C0-43F9-9E2C-0AACBC208033}" type="presOf" srcId="{5C5EA194-9E91-444B-A681-0168D6ADA620}" destId="{A5B3BC63-E63D-4A01-B775-4C9F5875AF7B}" srcOrd="0" destOrd="0" presId="urn:microsoft.com/office/officeart/2005/8/layout/rings+Icon"/>
    <dgm:cxn modelId="{B9A459B2-A1A0-4DD2-B7EA-AF4EE72B594E}" srcId="{EC8E1489-B738-4B53-83D6-B962902C4AA7}" destId="{7AA4F394-D254-41F8-80FF-F2DFB9101738}" srcOrd="2" destOrd="0" parTransId="{C2729808-BE7F-4064-BDE0-2C8B83866F89}" sibTransId="{9F6AF87A-7245-4A59-9E5F-3EB2DA74DA51}"/>
    <dgm:cxn modelId="{5DA10AC7-4B51-4171-A6B1-69DBE5054DC6}" type="presOf" srcId="{EC8E1489-B738-4B53-83D6-B962902C4AA7}" destId="{E56AA436-C0E2-4ED4-BABB-5372B318294A}" srcOrd="0" destOrd="0" presId="urn:microsoft.com/office/officeart/2005/8/layout/rings+Icon"/>
    <dgm:cxn modelId="{1E9037D6-A4C3-4C37-B1C9-D642EEF3E5B2}" type="presOf" srcId="{F5039C7F-ACAA-4937-B43A-475FC3FDC946}" destId="{67F47503-6EE2-4B43-9EBB-9404AF62A054}" srcOrd="0" destOrd="0" presId="urn:microsoft.com/office/officeart/2005/8/layout/rings+Icon"/>
    <dgm:cxn modelId="{A3D69D46-CAB9-47C9-800A-3583F1884A1B}" type="presParOf" srcId="{E56AA436-C0E2-4ED4-BABB-5372B318294A}" destId="{67F47503-6EE2-4B43-9EBB-9404AF62A054}" srcOrd="0" destOrd="0" presId="urn:microsoft.com/office/officeart/2005/8/layout/rings+Icon"/>
    <dgm:cxn modelId="{286129CD-6236-4660-A745-68160859A203}" type="presParOf" srcId="{E56AA436-C0E2-4ED4-BABB-5372B318294A}" destId="{A5B3BC63-E63D-4A01-B775-4C9F5875AF7B}" srcOrd="1" destOrd="0" presId="urn:microsoft.com/office/officeart/2005/8/layout/rings+Icon"/>
    <dgm:cxn modelId="{65E3B237-0072-4656-ABEE-53F8129AC0D8}" type="presParOf" srcId="{E56AA436-C0E2-4ED4-BABB-5372B318294A}" destId="{572290F1-9092-431E-B154-C9664F7D42A0}" srcOrd="2" destOrd="0" presId="urn:microsoft.com/office/officeart/2005/8/layout/rings+Icon"/>
    <dgm:cxn modelId="{25ABF8EB-C103-44D6-9916-4369F003DE9A}" type="presParOf" srcId="{E56AA436-C0E2-4ED4-BABB-5372B318294A}" destId="{FC2E3B20-7695-43C1-AF22-2392BFD433A2}" srcOrd="3" destOrd="0" presId="urn:microsoft.com/office/officeart/2005/8/layout/rings+Icon"/>
    <dgm:cxn modelId="{5E027FA5-C66D-4791-8798-6C692D601FEF}" type="presParOf" srcId="{E56AA436-C0E2-4ED4-BABB-5372B318294A}" destId="{ED1C3F79-0F51-4780-9DB5-35347CC9F872}" srcOrd="4" destOrd="0" presId="urn:microsoft.com/office/officeart/2005/8/layout/rings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F47503-6EE2-4B43-9EBB-9404AF62A054}">
      <dsp:nvSpPr>
        <dsp:cNvPr id="0" name=""/>
        <dsp:cNvSpPr/>
      </dsp:nvSpPr>
      <dsp:spPr>
        <a:xfrm>
          <a:off x="259001" y="0"/>
          <a:ext cx="2422762" cy="2422757"/>
        </a:xfrm>
        <a:prstGeom prst="ellipse">
          <a:avLst/>
        </a:prstGeom>
        <a:solidFill>
          <a:srgbClr val="FFC000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dirty="0">
              <a:latin typeface="Astronomus" pitchFamily="2" charset="0"/>
            </a:rPr>
            <a:t>TPU</a:t>
          </a:r>
        </a:p>
      </dsp:txBody>
      <dsp:txXfrm>
        <a:off x="613806" y="354805"/>
        <a:ext cx="1713152" cy="1713147"/>
      </dsp:txXfrm>
    </dsp:sp>
    <dsp:sp modelId="{A5B3BC63-E63D-4A01-B775-4C9F5875AF7B}">
      <dsp:nvSpPr>
        <dsp:cNvPr id="0" name=""/>
        <dsp:cNvSpPr/>
      </dsp:nvSpPr>
      <dsp:spPr>
        <a:xfrm>
          <a:off x="1504825" y="1459528"/>
          <a:ext cx="2422762" cy="242275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>
              <a:latin typeface="Astronomus" pitchFamily="2" charset="0"/>
            </a:rPr>
            <a:t>VRAM</a:t>
          </a:r>
          <a:endParaRPr lang="en-US" sz="3500" kern="1200" dirty="0">
            <a:latin typeface="Astronomus" pitchFamily="2" charset="0"/>
          </a:endParaRPr>
        </a:p>
      </dsp:txBody>
      <dsp:txXfrm>
        <a:off x="1859630" y="1814333"/>
        <a:ext cx="1713152" cy="1713147"/>
      </dsp:txXfrm>
    </dsp:sp>
    <dsp:sp modelId="{572290F1-9092-431E-B154-C9664F7D42A0}">
      <dsp:nvSpPr>
        <dsp:cNvPr id="0" name=""/>
        <dsp:cNvSpPr/>
      </dsp:nvSpPr>
      <dsp:spPr>
        <a:xfrm>
          <a:off x="2751388" y="0"/>
          <a:ext cx="2422762" cy="2422757"/>
        </a:xfrm>
        <a:prstGeom prst="ellipse">
          <a:avLst/>
        </a:prstGeom>
        <a:solidFill>
          <a:srgbClr val="6699FF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dirty="0">
              <a:latin typeface="Astronomus" pitchFamily="2" charset="0"/>
            </a:rPr>
            <a:t>GPU</a:t>
          </a:r>
        </a:p>
      </dsp:txBody>
      <dsp:txXfrm>
        <a:off x="3106193" y="354805"/>
        <a:ext cx="1713152" cy="1713147"/>
      </dsp:txXfrm>
    </dsp:sp>
    <dsp:sp modelId="{FC2E3B20-7695-43C1-AF22-2392BFD433A2}">
      <dsp:nvSpPr>
        <dsp:cNvPr id="0" name=""/>
        <dsp:cNvSpPr/>
      </dsp:nvSpPr>
      <dsp:spPr>
        <a:xfrm>
          <a:off x="3997211" y="1459528"/>
          <a:ext cx="2422762" cy="242275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dirty="0">
              <a:latin typeface="Astronomus" pitchFamily="2" charset="0"/>
            </a:rPr>
            <a:t>RAM</a:t>
          </a:r>
        </a:p>
      </dsp:txBody>
      <dsp:txXfrm>
        <a:off x="4352016" y="1814333"/>
        <a:ext cx="1713152" cy="1713147"/>
      </dsp:txXfrm>
    </dsp:sp>
    <dsp:sp modelId="{ED1C3F79-0F51-4780-9DB5-35347CC9F872}">
      <dsp:nvSpPr>
        <dsp:cNvPr id="0" name=""/>
        <dsp:cNvSpPr/>
      </dsp:nvSpPr>
      <dsp:spPr>
        <a:xfrm>
          <a:off x="5243035" y="0"/>
          <a:ext cx="2422762" cy="2422757"/>
        </a:xfrm>
        <a:prstGeom prst="ellipse">
          <a:avLst/>
        </a:prstGeom>
        <a:solidFill>
          <a:srgbClr val="6699FF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dirty="0">
              <a:latin typeface="Astronomus" pitchFamily="2" charset="0"/>
            </a:rPr>
            <a:t>CPU</a:t>
          </a:r>
        </a:p>
      </dsp:txBody>
      <dsp:txXfrm>
        <a:off x="5597840" y="354805"/>
        <a:ext cx="1713152" cy="17131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ings+Icon">
  <dgm:title val="Interconnected Rings"/>
  <dgm:desc val="Use to show overlapping or interconnected ideas or concepts. The first seven lines of Level 1 text correspond with a circle. Unused text does not appear, but remains available if you switch layouts.  "/>
  <dgm:catLst>
    <dgm:cat type="relationship" pri="32000"/>
    <dgm:cat type="officeonline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0"/>
        <dgm:pt modelId="20"/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/>
        <dgm:pt modelId="20"/>
        <dgm:pt modelId="30"/>
        <dgm:pt modelId="40"/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2" destOrd="0"/>
      </dgm:cxnLst>
      <dgm:bg/>
      <dgm:whole/>
    </dgm:dataModel>
  </dgm:clrData>
  <dgm:layoutNode name="Name0">
    <dgm:varLst>
      <dgm:chMax val="7"/>
      <dgm:dir/>
      <dgm:resizeHandles val="exact"/>
    </dgm:varLst>
    <dgm:choose name="Name1">
      <dgm:if name="Name2" axis="ch" ptType="node" func="cnt" op="lt" val="1">
        <dgm:alg type="composite"/>
        <dgm:shape xmlns:r="http://schemas.openxmlformats.org/officeDocument/2006/relationships" r:blip="">
          <dgm:adjLst/>
        </dgm:shape>
        <dgm:presOf/>
        <dgm:constrLst/>
        <dgm:ruleLst/>
      </dgm:if>
      <dgm:if name="Name3" axis="ch" ptType="node" func="cnt" op="equ" val="1">
        <dgm:alg type="composite">
          <dgm:param type="ar" val="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/>
          <dgm:constr type="h" for="ch" forName="ellipse1" refType="h"/>
        </dgm:constrLst>
      </dgm:if>
      <dgm:if name="Name4" axis="ch" ptType="node" func="cnt" op="equ" val="2">
        <dgm:alg type="composite">
          <dgm:param type="ar" val="0.908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6602"/>
          <dgm:constr type="h" for="ch" forName="ellipse1" refType="h" fact="0.5999"/>
          <dgm:constr type="l" for="ch" forName="ellipse2" refType="w" fact="0.3398"/>
          <dgm:constr type="t" for="ch" forName="ellipse2" refType="h" fact="0.4001"/>
          <dgm:constr type="w" for="ch" forName="ellipse2" refType="w" fact="0.6602"/>
          <dgm:constr type="h" for="ch" forName="ellipse2" refType="h" fact="0.5999"/>
        </dgm:constrLst>
      </dgm:if>
      <dgm:if name="Name5" axis="ch" ptType="node" func="cnt" op="equ" val="3">
        <dgm:alg type="composite">
          <dgm:param type="ar" val="1.217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4929"/>
          <dgm:constr type="h" for="ch" forName="ellipse1" refType="h" fact="0.5999"/>
          <dgm:constr type="l" for="ch" forName="ellipse2" refType="w" fact="0.2537"/>
          <dgm:constr type="t" for="ch" forName="ellipse2" refType="h" fact="0.4001"/>
          <dgm:constr type="w" for="ch" forName="ellipse2" refType="w" fact="0.4929"/>
          <dgm:constr type="h" for="ch" forName="ellipse2" refType="h" fact="0.5999"/>
          <dgm:constr type="l" for="ch" forName="ellipse3" refType="w" fact="0.5071"/>
          <dgm:constr type="t" for="ch" forName="ellipse3" refType="h" fact="0"/>
          <dgm:constr type="w" for="ch" forName="ellipse3" refType="w" fact="0.4929"/>
          <dgm:constr type="h" for="ch" forName="ellipse3" refType="h" fact="0.5999"/>
        </dgm:constrLst>
      </dgm:if>
      <dgm:if name="Name6" axis="ch" ptType="node" func="cnt" op="equ" val="4">
        <dgm:alg type="composite">
          <dgm:param type="ar" val="1.5255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932"/>
          <dgm:constr type="h" for="ch" forName="ellipse1" refType="h" fact="0.5999"/>
          <dgm:constr type="l" for="ch" forName="ellipse2" refType="w" fact="0.2023"/>
          <dgm:constr type="t" for="ch" forName="ellipse2" refType="h" fact="0.4001"/>
          <dgm:constr type="w" for="ch" forName="ellipse2" refType="w" fact="0.3932"/>
          <dgm:constr type="h" for="ch" forName="ellipse2" refType="h" fact="0.5999"/>
          <dgm:constr type="l" for="ch" forName="ellipse3" refType="w" fact="0.4045"/>
          <dgm:constr type="t" for="ch" forName="ellipse3" refType="h" fact="0"/>
          <dgm:constr type="w" for="ch" forName="ellipse3" refType="w" fact="0.3932"/>
          <dgm:constr type="h" for="ch" forName="ellipse3" refType="h" fact="0.5999"/>
          <dgm:constr type="l" for="ch" forName="ellipse4" refType="w" fact="0.6068"/>
          <dgm:constr type="t" for="ch" forName="ellipse4" refType="h" fact="0.4001"/>
          <dgm:constr type="w" for="ch" forName="ellipse4" refType="w" fact="0.3932"/>
          <dgm:constr type="h" for="ch" forName="ellipse4" refType="h" fact="0.5999"/>
        </dgm:constrLst>
      </dgm:if>
      <dgm:if name="Name7" axis="ch" ptType="node" func="cnt" op="equ" val="5">
        <dgm:alg type="composite">
          <dgm:param type="ar" val="1.834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271"/>
          <dgm:constr type="h" for="ch" forName="ellipse1" refType="h" fact="0.5999"/>
          <dgm:constr type="l" for="ch" forName="ellipse2" refType="w" fact="0.1682"/>
          <dgm:constr type="t" for="ch" forName="ellipse2" refType="h" fact="0.4001"/>
          <dgm:constr type="w" for="ch" forName="ellipse2" refType="w" fact="0.3271"/>
          <dgm:constr type="h" for="ch" forName="ellipse2" refType="h" fact="0.5999"/>
          <dgm:constr type="l" for="ch" forName="ellipse3" refType="w" fact="0.3365"/>
          <dgm:constr type="t" for="ch" forName="ellipse3" refType="h" fact="0"/>
          <dgm:constr type="w" for="ch" forName="ellipse3" refType="w" fact="0.3271"/>
          <dgm:constr type="h" for="ch" forName="ellipse3" refType="h" fact="0.5999"/>
          <dgm:constr type="l" for="ch" forName="ellipse4" refType="w" fact="0.5047"/>
          <dgm:constr type="t" for="ch" forName="ellipse4" refType="h" fact="0.4001"/>
          <dgm:constr type="w" for="ch" forName="ellipse4" refType="w" fact="0.3271"/>
          <dgm:constr type="h" for="ch" forName="ellipse4" refType="h" fact="0.5999"/>
          <dgm:constr type="l" for="ch" forName="ellipse5" refType="w" fact="0.6729"/>
          <dgm:constr type="t" for="ch" forName="ellipse5" refType="h" fact="0"/>
          <dgm:constr type="w" for="ch" forName="ellipse5" refType="w" fact="0.3271"/>
          <dgm:constr type="h" for="ch" forName="ellipse5" refType="h" fact="0.5999"/>
        </dgm:constrLst>
      </dgm:if>
      <dgm:if name="Name8" axis="ch" ptType="node" func="cnt" op="equ" val="6">
        <dgm:alg type="composite">
          <dgm:param type="ar" val="2.1873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78"/>
          <dgm:constr type="h" for="ch" forName="ellipse1" refType="h" fact="0.6081"/>
          <dgm:constr type="l" for="ch" forName="ellipse2" refType="w" fact="0.1444"/>
          <dgm:constr type="t" for="ch" forName="ellipse2" refType="h" fact="0.3919"/>
          <dgm:constr type="w" for="ch" forName="ellipse2" refType="w" fact="0.278"/>
          <dgm:constr type="h" for="ch" forName="ellipse2" refType="h" fact="0.6081"/>
          <dgm:constr type="l" for="ch" forName="ellipse3" refType="w" fact="0.2888"/>
          <dgm:constr type="t" for="ch" forName="ellipse3" refType="h" fact="0"/>
          <dgm:constr type="w" for="ch" forName="ellipse3" refType="w" fact="0.278"/>
          <dgm:constr type="h" for="ch" forName="ellipse3" refType="h" fact="0.6081"/>
          <dgm:constr type="l" for="ch" forName="ellipse4" refType="w" fact="0.4332"/>
          <dgm:constr type="t" for="ch" forName="ellipse4" refType="h" fact="0.3919"/>
          <dgm:constr type="w" for="ch" forName="ellipse4" refType="w" fact="0.278"/>
          <dgm:constr type="h" for="ch" forName="ellipse4" refType="h" fact="0.6081"/>
          <dgm:constr type="l" for="ch" forName="ellipse5" refType="w" fact="0.5776"/>
          <dgm:constr type="t" for="ch" forName="ellipse5" refType="h" fact="0"/>
          <dgm:constr type="w" for="ch" forName="ellipse5" refType="w" fact="0.278"/>
          <dgm:constr type="h" for="ch" forName="ellipse5" refType="h" fact="0.6081"/>
          <dgm:constr type="l" for="ch" forName="ellipse6" refType="w" fact="0.722"/>
          <dgm:constr type="t" for="ch" forName="ellipse6" refType="h" fact="0.3919"/>
          <dgm:constr type="w" for="ch" forName="ellipse6" refType="w" fact="0.278"/>
          <dgm:constr type="h" for="ch" forName="ellipse6" refType="h" fact="0.6081"/>
        </dgm:constrLst>
      </dgm:if>
      <dgm:else name="Name9">
        <dgm:alg type="composite">
          <dgm:param type="ar" val="2.346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455"/>
          <dgm:constr type="h" for="ch" forName="ellipse1" refType="h" fact="0.5761"/>
          <dgm:constr type="l" for="ch" forName="ellipse2" refType="w" fact="0.1257"/>
          <dgm:constr type="t" for="ch" forName="ellipse2" refType="h" fact="0.4239"/>
          <dgm:constr type="w" for="ch" forName="ellipse2" refType="w" fact="0.2455"/>
          <dgm:constr type="h" for="ch" forName="ellipse2" refType="h" fact="0.5761"/>
          <dgm:constr type="l" for="ch" forName="ellipse3" refType="w" fact="0.2515"/>
          <dgm:constr type="t" for="ch" forName="ellipse3" refType="h" fact="0"/>
          <dgm:constr type="w" for="ch" forName="ellipse3" refType="w" fact="0.2455"/>
          <dgm:constr type="h" for="ch" forName="ellipse3" refType="h" fact="0.5761"/>
          <dgm:constr type="l" for="ch" forName="ellipse4" refType="w" fact="0.3772"/>
          <dgm:constr type="t" for="ch" forName="ellipse4" refType="h" fact="0.4239"/>
          <dgm:constr type="w" for="ch" forName="ellipse4" refType="w" fact="0.2455"/>
          <dgm:constr type="h" for="ch" forName="ellipse4" refType="h" fact="0.5761"/>
          <dgm:constr type="l" for="ch" forName="ellipse5" refType="w" fact="0.503"/>
          <dgm:constr type="t" for="ch" forName="ellipse5" refType="h" fact="0"/>
          <dgm:constr type="w" for="ch" forName="ellipse5" refType="w" fact="0.2455"/>
          <dgm:constr type="h" for="ch" forName="ellipse5" refType="h" fact="0.5761"/>
          <dgm:constr type="l" for="ch" forName="ellipse6" refType="w" fact="0.6287"/>
          <dgm:constr type="t" for="ch" forName="ellipse6" refType="h" fact="0.4239"/>
          <dgm:constr type="w" for="ch" forName="ellipse6" refType="w" fact="0.2455"/>
          <dgm:constr type="h" for="ch" forName="ellipse6" refType="h" fact="0.5761"/>
          <dgm:constr type="l" for="ch" forName="ellipse7" refType="w" fact="0.7545"/>
          <dgm:constr type="t" for="ch" forName="ellipse7" refType="h" fact="0"/>
          <dgm:constr type="w" for="ch" forName="ellipse7" refType="w" fact="0.2455"/>
          <dgm:constr type="h" for="ch" forName="ellipse7" refType="h" fact="0.5761"/>
        </dgm:constrLst>
      </dgm:else>
    </dgm:choose>
    <dgm:choose name="Name10">
      <dgm:if name="Name11" axis="ch" ptType="node" func="cnt" op="gte" val="1">
        <dgm:layoutNode name="ellipse1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12">
            <dgm:if name="Name13" func="var" arg="dir" op="equ" val="norm">
              <dgm:presOf axis="ch desOrSelf" ptType="node node" st="1 1" cnt="1 0"/>
            </dgm:if>
            <dgm:else name="Name14">
              <dgm:choose name="Name15">
                <dgm:if name="Name16" axis="ch" ptType="node" func="cnt" op="equ" val="1">
                  <dgm:presOf axis="ch desOrSelf" ptType="node node" st="1 1" cnt="1 0"/>
                </dgm:if>
                <dgm:if name="Name17" axis="ch" ptType="node" func="cnt" op="equ" val="2">
                  <dgm:presOf axis="ch desOrSelf" ptType="node node" st="2 1" cnt="1 0"/>
                </dgm:if>
                <dgm:if name="Name18" axis="ch" ptType="node" func="cnt" op="equ" val="3">
                  <dgm:presOf axis="ch desOrSelf" ptType="node node" st="3 1" cnt="1 0"/>
                </dgm:if>
                <dgm:if name="Name19" axis="ch" ptType="node" func="cnt" op="equ" val="4">
                  <dgm:presOf axis="ch desOrSelf" ptType="node node" st="4 1" cnt="1 0"/>
                </dgm:if>
                <dgm:if name="Name20" axis="ch" ptType="node" func="cnt" op="equ" val="5">
                  <dgm:presOf axis="ch desOrSelf" ptType="node node" st="5 1" cnt="1 0"/>
                </dgm:if>
                <dgm:if name="Name21" axis="ch" ptType="node" func="cnt" op="equ" val="6">
                  <dgm:presOf axis="ch desOrSelf" ptType="node node" st="6 1" cnt="1 0"/>
                </dgm:if>
                <dgm:if name="Name22" axis="ch" ptType="node" func="cnt" op="gte" val="7">
                  <dgm:presOf axis="ch desOrSelf" ptType="node node" st="7 1" cnt="1 0"/>
                </dgm:if>
                <dgm:else name="Name2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24"/>
    </dgm:choose>
    <dgm:choose name="Name25">
      <dgm:if name="Name26" axis="ch" ptType="node" func="cnt" op="gte" val="2">
        <dgm:layoutNode name="ellipse2" styleLbl="vennNode1">
          <dgm:varLst>
            <dgm:bulletEnabled val="1"/>
          </dgm:varLst>
          <dgm:alg type="tx"/>
          <dgm:choose name="Name27">
            <dgm:if name="Name2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2 1" cnt="1 0"/>
            </dgm:if>
            <dgm:else name="Name29">
              <dgm:shape xmlns:r="http://schemas.openxmlformats.org/officeDocument/2006/relationships" type="ellipse" r:blip="" zOrderOff="-2">
                <dgm:adjLst/>
              </dgm:shape>
              <dgm:choose name="Name30">
                <dgm:if name="Name31" axis="ch" ptType="node" func="cnt" op="equ" val="2">
                  <dgm:presOf axis="ch desOrSelf" ptType="node node" st="1 1" cnt="1 0"/>
                </dgm:if>
                <dgm:if name="Name32" axis="ch" ptType="node" func="cnt" op="equ" val="3">
                  <dgm:presOf axis="ch desOrSelf" ptType="node node" st="2 1" cnt="1 0"/>
                </dgm:if>
                <dgm:if name="Name33" axis="ch" ptType="node" func="cnt" op="equ" val="4">
                  <dgm:presOf axis="ch desOrSelf" ptType="node node" st="3 1" cnt="1 0"/>
                </dgm:if>
                <dgm:if name="Name34" axis="ch" ptType="node" func="cnt" op="equ" val="5">
                  <dgm:presOf axis="ch desOrSelf" ptType="node node" st="4 1" cnt="1 0"/>
                </dgm:if>
                <dgm:if name="Name35" axis="ch" ptType="node" func="cnt" op="equ" val="6">
                  <dgm:presOf axis="ch desOrSelf" ptType="node node" st="5 1" cnt="1 0"/>
                </dgm:if>
                <dgm:if name="Name36" axis="ch" ptType="node" func="cnt" op="gte" val="7">
                  <dgm:presOf axis="ch desOrSelf" ptType="node node" st="6 1" cnt="1 0"/>
                </dgm:if>
                <dgm:else name="Name37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  <dgm:choose name="Name39">
      <dgm:if name="Name40" axis="ch" ptType="node" func="cnt" op="gte" val="3">
        <dgm:layoutNode name="ellipse3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41">
            <dgm:if name="Name42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3 1" cnt="1 0"/>
            </dgm:if>
            <dgm:else name="Name43">
              <dgm:shape xmlns:r="http://schemas.openxmlformats.org/officeDocument/2006/relationships" type="ellipse" r:blip="" zOrderOff="-4">
                <dgm:adjLst/>
              </dgm:shape>
              <dgm:choose name="Name44">
                <dgm:if name="Name45" axis="ch" ptType="node" func="cnt" op="equ" val="3">
                  <dgm:presOf axis="ch desOrSelf" ptType="node node" st="1 1" cnt="1 0"/>
                </dgm:if>
                <dgm:if name="Name46" axis="ch" ptType="node" func="cnt" op="equ" val="4">
                  <dgm:presOf axis="ch desOrSelf" ptType="node node" st="2 1" cnt="1 0"/>
                </dgm:if>
                <dgm:if name="Name47" axis="ch" ptType="node" func="cnt" op="equ" val="5">
                  <dgm:presOf axis="ch desOrSelf" ptType="node node" st="3 1" cnt="1 0"/>
                </dgm:if>
                <dgm:if name="Name48" axis="ch" ptType="node" func="cnt" op="equ" val="6">
                  <dgm:presOf axis="ch desOrSelf" ptType="node node" st="4 1" cnt="1 0"/>
                </dgm:if>
                <dgm:if name="Name49" axis="ch" ptType="node" func="cnt" op="gte" val="7">
                  <dgm:presOf axis="ch desOrSelf" ptType="node node" st="5 1" cnt="1 0"/>
                </dgm:if>
                <dgm:else name="Name50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1"/>
    </dgm:choose>
    <dgm:choose name="Name52">
      <dgm:if name="Name53" axis="ch" ptType="node" func="cnt" op="gte" val="4">
        <dgm:layoutNode name="ellipse4" styleLbl="vennNode1">
          <dgm:varLst>
            <dgm:bulletEnabled val="1"/>
          </dgm:varLst>
          <dgm:alg type="tx"/>
          <dgm:choose name="Name54">
            <dgm:if name="Name55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4 1" cnt="1 0"/>
            </dgm:if>
            <dgm:else name="Name56">
              <dgm:shape xmlns:r="http://schemas.openxmlformats.org/officeDocument/2006/relationships" type="ellipse" r:blip="" zOrderOff="-6">
                <dgm:adjLst/>
              </dgm:shape>
              <dgm:choose name="Name57">
                <dgm:if name="Name58" axis="ch" ptType="node" func="cnt" op="equ" val="4">
                  <dgm:presOf axis="ch desOrSelf" ptType="node node" st="1 1" cnt="1 0"/>
                </dgm:if>
                <dgm:if name="Name59" axis="ch" ptType="node" func="cnt" op="equ" val="5">
                  <dgm:presOf axis="ch desOrSelf" ptType="node node" st="2 1" cnt="1 0"/>
                </dgm:if>
                <dgm:if name="Name60" axis="ch" ptType="node" func="cnt" op="equ" val="6">
                  <dgm:presOf axis="ch desOrSelf" ptType="node node" st="3 1" cnt="1 0"/>
                </dgm:if>
                <dgm:if name="Name61" axis="ch" ptType="node" func="cnt" op="gte" val="7">
                  <dgm:presOf axis="ch desOrSelf" ptType="node node" st="4 1" cnt="1 0"/>
                </dgm:if>
                <dgm:else name="Name62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63"/>
    </dgm:choose>
    <dgm:choose name="Name64">
      <dgm:if name="Name65" axis="ch" ptType="node" func="cnt" op="gte" val="5">
        <dgm:layoutNode name="ellipse5" styleLbl="vennNode1">
          <dgm:varLst>
            <dgm:bulletEnabled val="1"/>
          </dgm:varLst>
          <dgm:alg type="tx"/>
          <dgm:choose name="Name66">
            <dgm:if name="Name67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5 1" cnt="1 0"/>
            </dgm:if>
            <dgm:else name="Name68">
              <dgm:shape xmlns:r="http://schemas.openxmlformats.org/officeDocument/2006/relationships" type="ellipse" r:blip="" zOrderOff="-8">
                <dgm:adjLst/>
              </dgm:shape>
              <dgm:choose name="Name69">
                <dgm:if name="Name70" axis="ch" ptType="node" func="cnt" op="equ" val="5">
                  <dgm:presOf axis="ch desOrSelf" ptType="node node" st="1 1" cnt="1 0"/>
                </dgm:if>
                <dgm:if name="Name71" axis="ch" ptType="node" func="cnt" op="equ" val="6">
                  <dgm:presOf axis="ch desOrSelf" ptType="node node" st="2 1" cnt="1 0"/>
                </dgm:if>
                <dgm:if name="Name72" axis="ch" ptType="node" func="cnt" op="gte" val="7">
                  <dgm:presOf axis="ch desOrSelf" ptType="node node" st="3 1" cnt="1 0"/>
                </dgm:if>
                <dgm:else name="Name7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74"/>
    </dgm:choose>
    <dgm:choose name="Name75">
      <dgm:if name="Name76" axis="ch" ptType="node" func="cnt" op="gte" val="6">
        <dgm:layoutNode name="ellipse6" styleLbl="vennNode1">
          <dgm:varLst>
            <dgm:bulletEnabled val="1"/>
          </dgm:varLst>
          <dgm:alg type="tx"/>
          <dgm:choose name="Name77">
            <dgm:if name="Name7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6 1" cnt="1 0"/>
            </dgm:if>
            <dgm:else name="Name79">
              <dgm:shape xmlns:r="http://schemas.openxmlformats.org/officeDocument/2006/relationships" type="ellipse" r:blip="" zOrderOff="-10">
                <dgm:adjLst/>
              </dgm:shape>
              <dgm:choose name="Name80">
                <dgm:if name="Name81" axis="ch" ptType="node" func="cnt" op="equ" val="6">
                  <dgm:presOf axis="ch desOrSelf" ptType="node node" st="1 1" cnt="1 0"/>
                </dgm:if>
                <dgm:if name="Name82" axis="ch" ptType="node" func="cnt" op="gte" val="7">
                  <dgm:presOf axis="ch desOrSelf" ptType="node node" st="2 1" cnt="1 0"/>
                </dgm:if>
                <dgm:else name="Name8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84"/>
    </dgm:choose>
    <dgm:choose name="Name85">
      <dgm:if name="Name86" axis="ch" ptType="node" func="cnt" op="gte" val="7">
        <dgm:layoutNode name="ellipse7" styleLbl="vennNode1">
          <dgm:varLst>
            <dgm:bulletEnabled val="1"/>
          </dgm:varLst>
          <dgm:alg type="tx"/>
          <dgm:choose name="Name87">
            <dgm:if name="Name8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7 1" cnt="1 0"/>
            </dgm:if>
            <dgm:else name="Name89">
              <dgm:shape xmlns:r="http://schemas.openxmlformats.org/officeDocument/2006/relationships" type="ellipse" r:blip="" zOrderOff="-12">
                <dgm:adjLst/>
              </dgm:shape>
              <dgm:presOf axis="ch desOrSelf" ptType="node node" st="1 1" cnt="1 0"/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9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2A0D091-C08A-6646-B88B-AF9AB7C446E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CEEDD88-F88C-3042-BE7F-68D18C1A5F5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E8E222-1684-2F40-8A9E-35336A70B9AC}" type="datetimeFigureOut">
              <a:rPr lang="en-US" smtClean="0"/>
              <a:t>2024-02-09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16270E-CAD3-A546-BC4A-1DCC499330D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85A98F-B3D3-0B4B-8730-72364B4CCC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EF2B34-5DC0-2B41-AB60-5A1A97E8B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382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2B5417-7F91-864B-B97B-D39EED12619A}" type="datetimeFigureOut">
              <a:rPr lang="en-US" smtClean="0"/>
              <a:t>2024-02-09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1AB11A-7E49-1249-A1AE-95CB755960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834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70DE4E-994C-D78F-280C-DF465B7D08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1D0E8B-1652-6FA4-7AD3-29B6B66F07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0333C85-6B5B-D070-6C2F-85252F8CC7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E2EB31-27F2-F9AC-457D-91EEA0AFA4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1AB11A-7E49-1249-A1AE-95CB755960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3144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C9F9A-464D-2985-A662-59DF8FA27B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074AF1-1DF7-D7F0-D134-1E16F053D7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568878-E570-DF93-DB51-A9C19056EB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AC5C7E-FF84-2526-FCAF-64D0A1FDE4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1AB11A-7E49-1249-A1AE-95CB7559608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9833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7BA27B-3C99-99AC-0C93-CD1CC91AB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FA6F4B8-DBB8-7419-6394-E42D81F838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511DAA-B1B8-B042-5923-9C4F1BDF9D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F9FF72-D9D8-56FB-435C-E60723D92D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1AB11A-7E49-1249-A1AE-95CB7559608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0186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7AF509-2C0F-A4DA-BA62-07815F2C7D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F50F95-63CA-6DD6-2D1A-6899002F03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F4519E-B276-4A70-C63D-8F24A8AFE1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FF54C6-DAFA-3E0F-1EF7-641AC75A8C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1AB11A-7E49-1249-A1AE-95CB7559608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1295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450ED2-139C-10DE-40A8-9D039BC2B3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ED812B-41B9-5A90-A238-6CC26F1E52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BAB2526-A86D-5BC6-428A-AF34FAD7CA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9C24CE-72B3-F26E-81CC-E0D9A44FCF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1AB11A-7E49-1249-A1AE-95CB7559608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9372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77E169-EB0B-D0B1-C4AD-5AC726636B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732FA90-AE07-FBD4-9F70-E8E594E6AC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024924-09E9-21F1-A058-018E237AE7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C87AD2-7EDA-356A-6EE9-D88A92C206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1AB11A-7E49-1249-A1AE-95CB755960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0888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D682C9-7A45-9149-C57C-867530CB17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4DF6BF6-A1A0-323B-BEB3-BB3351EE54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F4C6341-A4D3-CDB2-C3A7-148667FDBE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06AF1D-75A6-5E41-7B96-807A402B69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1AB11A-7E49-1249-A1AE-95CB755960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6427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2DD5A9-F7F6-AFC5-4C1B-88CC6E8598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763CEC-3B93-8C8F-6C26-6C8625024D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0936BD2-5907-3BFF-2E86-9FD6E55914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37BDAC-B904-CE3B-C267-DB3EDDAD3B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1AB11A-7E49-1249-A1AE-95CB755960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9551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A770D4-FFBB-5EAB-50C3-CAE9A9B73D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66A5324-CA67-DB9D-C687-11FD50A9C3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346EA8B-578E-F2A4-E9C2-CA1B3FCCE8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790D1E-F083-E576-1DCB-9396DBC672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1AB11A-7E49-1249-A1AE-95CB7559608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8934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99F237-5009-4DA9-4FCC-ADB16D3D7E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DD495E5-CFF0-E949-69AA-7DEBFE0D31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AC06BC-2C29-B385-87C0-19AC1CF206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4A09B9-BE38-9EAE-FBFB-D3F10BE9E6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1AB11A-7E49-1249-A1AE-95CB755960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2809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67A9EF-7701-2088-09F0-801135B09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7A10D4-56D7-95BD-2EC9-F0832228BC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837B92-B655-B3FB-660A-5BC015C59B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6F20C7-1BFD-5703-F9F1-47F2109B16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1AB11A-7E49-1249-A1AE-95CB755960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19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0A5136-B5EF-FB51-3CD4-764C8C874E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8A83C0-1785-54E0-EDAC-4B1D7BEC1C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E9D0268-A295-635C-3FF7-4DBEE96DBA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12CF33-D7A8-BCBC-C2B8-58BECC9827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1AB11A-7E49-1249-A1AE-95CB755960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6217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F90A1A-7A11-F837-1B3A-95BEEA6D0F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791AC23-78DB-4EA2-AB74-3954DDAC02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540EA0C-57EA-ECD7-2676-4F90B13319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9B1130-5651-51BF-381A-24CB369534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1AB11A-7E49-1249-A1AE-95CB755960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8209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14C6B9-04E1-85E6-B895-D7B03695A6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3F9A65-96C4-5A99-0111-7D29856BFD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300C411-317B-20F8-C63C-AC33F92F97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92C050-2324-CEAD-644D-0CC64A1DA5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1AB11A-7E49-1249-A1AE-95CB755960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793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A6C1CE-D2D1-BBDF-F958-C2E5948B48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F22F81-4157-7997-3B34-6EAA722F1C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101CB0-C64B-2F91-9371-2150E45DE7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Perceptron Invented 1943, Built 1957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EA035E-D5D2-1C9A-EFD8-3AE43F9A56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1AB11A-7E49-1249-A1AE-95CB755960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3954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26B36-5295-DE95-FE23-D7342E4FBA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80793E-E426-FB1E-427E-25FD31F209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9B8ACC-005D-E03D-E033-A39C5B5D01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295EDE-60C6-E7CE-71C1-D78043878E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1AB11A-7E49-1249-A1AE-95CB755960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3365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12BE1-1B32-4CC3-9DBF-91338AC89B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24E609-EF8A-F5A4-8B86-A2B36CB49C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1ACE12A-7EBA-2457-3B83-8A89000B2D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76ED52-30FB-AE2D-9574-319DE2EBB2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1AB11A-7E49-1249-A1AE-95CB7559608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8831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563F02-B4FD-4629-BBEB-13FB084E62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E3EC65-0A0C-3859-CD48-F81DA65326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BD7EEF3-5965-FB30-3B94-5914A9C980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9BFB6C-B574-DC24-EABF-4A26D930E0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1AB11A-7E49-1249-A1AE-95CB7559608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4055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73E460-8D69-4123-4798-D85CD8CCCA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7F7C42-DC39-D9E8-A9B6-12E4DD3D3D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80E85EB-1733-2E50-2F19-6CA8746C4F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282411-844C-FC41-82B0-5C2F48AA39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1AB11A-7E49-1249-A1AE-95CB7559608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6547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D40ED-BF90-CE83-16FF-136C45818C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2AE9CB-9713-EEFD-159C-53DF0D9782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255E6DF-4145-4E78-6EA3-D740A7D677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BFBC98-2B94-C23E-4027-BBB68E6CB6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1AB11A-7E49-1249-A1AE-95CB7559608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156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844429E-8EBE-2045-B2B0-79786E721A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8B9F62A-5732-7541-B707-0FD52DD69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5400" y="1371600"/>
            <a:ext cx="9601200" cy="2286000"/>
          </a:xfrm>
        </p:spPr>
        <p:txBody>
          <a:bodyPr anchor="b">
            <a:noAutofit/>
          </a:bodyPr>
          <a:lstStyle>
            <a:lvl1pPr algn="ctr">
              <a:defRPr sz="4000" b="1" i="0" cap="none" baseline="0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8844DD-3073-D44E-B7F8-5475B240B5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95400" y="3657600"/>
            <a:ext cx="9601200" cy="1219200"/>
          </a:xfrm>
        </p:spPr>
        <p:txBody>
          <a:bodyPr>
            <a:noAutofit/>
          </a:bodyPr>
          <a:lstStyle>
            <a:lvl1pPr marL="0" indent="0" algn="ctr">
              <a:spcBef>
                <a:spcPts val="60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5FB2383-3B72-7443-9666-3C1FF3828A1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95400" y="4876800"/>
            <a:ext cx="9601200" cy="304800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200" b="1" i="0" cap="all" baseline="0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pPr lvl="0"/>
            <a:r>
              <a:rPr lang="en-US" dirty="0"/>
              <a:t>DATE | PRESENTER | EXTRA INFO</a:t>
            </a:r>
          </a:p>
        </p:txBody>
      </p:sp>
    </p:spTree>
    <p:extLst>
      <p:ext uri="{BB962C8B-B14F-4D97-AF65-F5344CB8AC3E}">
        <p14:creationId xmlns:p14="http://schemas.microsoft.com/office/powerpoint/2010/main" val="3429611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512E869E-CF28-BC4D-8C1D-D6098FEDCE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762" y="0"/>
            <a:ext cx="1218247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13F798-DE75-214D-BA37-D9A48222CD2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762000"/>
            <a:ext cx="10975976" cy="914400"/>
          </a:xfrm>
        </p:spPr>
        <p:txBody>
          <a:bodyPr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5F7288-F9CB-A342-A656-93D832A181B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09600" y="1828800"/>
            <a:ext cx="4800599" cy="685800"/>
          </a:xfrm>
        </p:spPr>
        <p:txBody>
          <a:bodyPr anchor="b">
            <a:noAutofit/>
          </a:bodyPr>
          <a:lstStyle>
            <a:lvl1pPr marL="0" indent="0">
              <a:buNone/>
              <a:defRPr sz="2400" b="1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CCF62F-1F7B-634A-A7ED-0023DFAE79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" y="2438400"/>
            <a:ext cx="4800600" cy="3962400"/>
          </a:xfrm>
        </p:spPr>
        <p:txBody>
          <a:bodyPr>
            <a:noAutofit/>
          </a:bodyPr>
          <a:lstStyle>
            <a:lvl1pPr marL="0" indent="0">
              <a:spcBef>
                <a:spcPts val="1800"/>
              </a:spcBef>
              <a:buNone/>
              <a:defRPr sz="1800" b="0" i="0">
                <a:solidFill>
                  <a:schemeClr val="tx1"/>
                </a:solidFill>
                <a:latin typeface="Gentium Book Basic" panose="02000503060000020004" pitchFamily="2" charset="77"/>
              </a:defRPr>
            </a:lvl1pPr>
            <a:lvl2pPr>
              <a:spcBef>
                <a:spcPts val="1200"/>
              </a:spcBef>
              <a:defRPr sz="1600" b="0" i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>
              <a:spcBef>
                <a:spcPts val="1200"/>
              </a:spcBef>
              <a:defRPr sz="1400" b="0" i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>
              <a:spcBef>
                <a:spcPts val="1200"/>
              </a:spcBef>
              <a:defRPr sz="1200" b="0" i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>
              <a:spcBef>
                <a:spcPts val="1200"/>
              </a:spcBef>
              <a:defRPr sz="1200" b="0" i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AB4EDC6-446D-3846-BC8A-9EE56E72C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>
            <a:lvl1pPr>
              <a:spcBef>
                <a:spcPts val="0"/>
              </a:spcBef>
              <a:defRPr/>
            </a:lvl1pPr>
          </a:lstStyle>
          <a:p>
            <a:r>
              <a:rPr lang="en-US"/>
              <a:t>optional title of presentation / section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D579FDF-4D8F-714C-B617-D2FF8EA4D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>
            <a:lvl1pPr>
              <a:spcBef>
                <a:spcPts val="0"/>
              </a:spcBef>
              <a:defRPr/>
            </a:lvl1pPr>
          </a:lstStyle>
          <a:p>
            <a:fld id="{4B8EE153-BF0C-9B4F-8512-164F9C8D6C2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AF97B6F-B3DF-BB47-B7D0-F506C1B8B9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15000" y="5943600"/>
            <a:ext cx="5029200" cy="457200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800" b="1" i="0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1A5BBC0-ABD0-F846-B427-C21B2BD8D98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791200" y="1752600"/>
            <a:ext cx="4876800" cy="4114800"/>
          </a:xfrm>
          <a:solidFill>
            <a:srgbClr val="FF01FF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9BE4156-B6D8-AC4B-8348-82665A390E59}"/>
              </a:ext>
            </a:extLst>
          </p:cNvPr>
          <p:cNvSpPr txBox="1"/>
          <p:nvPr userDrawn="1"/>
        </p:nvSpPr>
        <p:spPr>
          <a:xfrm>
            <a:off x="270885" y="0"/>
            <a:ext cx="2213235" cy="5334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>
              <a:spcBef>
                <a:spcPts val="0"/>
              </a:spcBef>
            </a:pPr>
            <a:r>
              <a:rPr lang="en-US" sz="1200" b="1" i="0" spc="-40" baseline="0" dirty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UNIVERSITY OF CINCINNATI |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E71D058B-FB75-C64D-A67B-4A24F79B54E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25700" y="0"/>
            <a:ext cx="3657600" cy="533400"/>
          </a:xfrm>
        </p:spPr>
        <p:txBody>
          <a:bodyPr wrap="none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 i="0" cap="all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UNIT NAME</a:t>
            </a:r>
          </a:p>
        </p:txBody>
      </p:sp>
    </p:spTree>
    <p:extLst>
      <p:ext uri="{BB962C8B-B14F-4D97-AF65-F5344CB8AC3E}">
        <p14:creationId xmlns:p14="http://schemas.microsoft.com/office/powerpoint/2010/main" val="3951598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AB4EDC6-446D-3846-BC8A-9EE56E72C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none">
            <a:noAutofit/>
          </a:bodyPr>
          <a:lstStyle>
            <a:lvl1pPr>
              <a:spcBef>
                <a:spcPts val="0"/>
              </a:spcBef>
              <a:defRPr/>
            </a:lvl1pPr>
          </a:lstStyle>
          <a:p>
            <a:r>
              <a:rPr lang="en-US"/>
              <a:t>optional title of presentation / section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D579FDF-4D8F-714C-B617-D2FF8EA4D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none">
            <a:noAutofit/>
          </a:bodyPr>
          <a:lstStyle>
            <a:lvl1pPr>
              <a:spcBef>
                <a:spcPts val="0"/>
              </a:spcBef>
              <a:defRPr/>
            </a:lvl1pPr>
          </a:lstStyle>
          <a:p>
            <a:fld id="{4B8EE153-BF0C-9B4F-8512-164F9C8D6C2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AF97B6F-B3DF-BB47-B7D0-F506C1B8B9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4800" y="5943600"/>
            <a:ext cx="11582400" cy="457200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800" b="1" i="0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1A5BBC0-ABD0-F846-B427-C21B2BD8D98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533400"/>
            <a:ext cx="12192000" cy="5334000"/>
          </a:xfrm>
          <a:solidFill>
            <a:srgbClr val="FF01FF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3F6ACB0-9DC9-9B40-8E03-EF7E500386F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25700" y="0"/>
            <a:ext cx="3657600" cy="533400"/>
          </a:xfrm>
        </p:spPr>
        <p:txBody>
          <a:bodyPr wrap="none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 i="0" cap="all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UNIT NAME</a:t>
            </a:r>
          </a:p>
        </p:txBody>
      </p:sp>
    </p:spTree>
    <p:extLst>
      <p:ext uri="{BB962C8B-B14F-4D97-AF65-F5344CB8AC3E}">
        <p14:creationId xmlns:p14="http://schemas.microsoft.com/office/powerpoint/2010/main" val="263512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1A5BBC0-ABD0-F846-B427-C21B2BD8D98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533401"/>
            <a:ext cx="5638800" cy="6324600"/>
          </a:xfrm>
          <a:solidFill>
            <a:srgbClr val="FF01FF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13F798-DE75-214D-BA37-D9A48222CD2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762000"/>
            <a:ext cx="4419600" cy="914400"/>
          </a:xfrm>
        </p:spPr>
        <p:txBody>
          <a:bodyPr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5F7288-F9CB-A342-A656-93D832A181B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82000" y="1524000"/>
            <a:ext cx="3200399" cy="533400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1600" b="1" i="0">
                <a:solidFill>
                  <a:schemeClr val="tx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Stat header title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AB4EDC6-446D-3846-BC8A-9EE56E72C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none">
            <a:noAutofit/>
          </a:bodyPr>
          <a:lstStyle>
            <a:lvl1pPr>
              <a:spcBef>
                <a:spcPts val="0"/>
              </a:spcBef>
              <a:defRPr/>
            </a:lvl1pPr>
          </a:lstStyle>
          <a:p>
            <a:r>
              <a:rPr lang="en-US"/>
              <a:t>optional title of presentation / section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D579FDF-4D8F-714C-B617-D2FF8EA4D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none">
            <a:noAutofit/>
          </a:bodyPr>
          <a:lstStyle>
            <a:lvl1pPr>
              <a:spcBef>
                <a:spcPts val="0"/>
              </a:spcBef>
              <a:defRPr/>
            </a:lvl1pPr>
          </a:lstStyle>
          <a:p>
            <a:fld id="{4B8EE153-BF0C-9B4F-8512-164F9C8D6C2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BD163EB-DEF1-7448-899A-6ECE8DBA182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8382000" y="4038600"/>
            <a:ext cx="3200399" cy="533400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1600" b="1" i="0">
                <a:solidFill>
                  <a:schemeClr val="tx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Stat header/title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B53A4DF-9D61-6C47-8614-8899D693F56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382000" y="1981200"/>
            <a:ext cx="3200400" cy="1371600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8B2D83CA-31F3-F342-BAD2-4119974EB02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82000" y="4495800"/>
            <a:ext cx="3200400" cy="1371600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5029DE03-F5A5-FC42-965E-42F966EFB9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5700" y="0"/>
            <a:ext cx="3657600" cy="533400"/>
          </a:xfrm>
        </p:spPr>
        <p:txBody>
          <a:bodyPr wrap="none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 i="0" cap="all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UNIT NAME</a:t>
            </a:r>
          </a:p>
        </p:txBody>
      </p:sp>
      <p:sp>
        <p:nvSpPr>
          <p:cNvPr id="12" name="Picture Placeholder 17">
            <a:extLst>
              <a:ext uri="{FF2B5EF4-FFF2-40B4-BE49-F238E27FC236}">
                <a16:creationId xmlns:a16="http://schemas.microsoft.com/office/drawing/2014/main" id="{F2923F87-B0CD-4E46-AFF2-05E81CB56A5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553200" y="1524000"/>
            <a:ext cx="1828800" cy="1828800"/>
          </a:xfrm>
          <a:solidFill>
            <a:srgbClr val="FF01FF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17">
            <a:extLst>
              <a:ext uri="{FF2B5EF4-FFF2-40B4-BE49-F238E27FC236}">
                <a16:creationId xmlns:a16="http://schemas.microsoft.com/office/drawing/2014/main" id="{3F5E2424-2414-9741-93BB-8481043950B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553200" y="4038600"/>
            <a:ext cx="1828800" cy="1828800"/>
          </a:xfrm>
          <a:solidFill>
            <a:srgbClr val="FF01FF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8725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13F798-DE75-214D-BA37-D9A48222CD2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762000"/>
            <a:ext cx="4419600" cy="914400"/>
          </a:xfrm>
        </p:spPr>
        <p:txBody>
          <a:bodyPr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5F7288-F9CB-A342-A656-93D832A181B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8200" y="3886200"/>
            <a:ext cx="2514599" cy="457200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1" i="0">
                <a:solidFill>
                  <a:schemeClr val="tx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Stat header title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AB4EDC6-446D-3846-BC8A-9EE56E72C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none">
            <a:noAutofit/>
          </a:bodyPr>
          <a:lstStyle>
            <a:lvl1pPr>
              <a:spcBef>
                <a:spcPts val="0"/>
              </a:spcBef>
              <a:defRPr/>
            </a:lvl1pPr>
          </a:lstStyle>
          <a:p>
            <a:r>
              <a:rPr lang="en-US"/>
              <a:t>optional title of presentation / section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D579FDF-4D8F-714C-B617-D2FF8EA4D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none">
            <a:noAutofit/>
          </a:bodyPr>
          <a:lstStyle>
            <a:lvl1pPr>
              <a:spcBef>
                <a:spcPts val="0"/>
              </a:spcBef>
              <a:defRPr/>
            </a:lvl1pPr>
          </a:lstStyle>
          <a:p>
            <a:fld id="{4B8EE153-BF0C-9B4F-8512-164F9C8D6C2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Picture Placeholder 17">
            <a:extLst>
              <a:ext uri="{FF2B5EF4-FFF2-40B4-BE49-F238E27FC236}">
                <a16:creationId xmlns:a16="http://schemas.microsoft.com/office/drawing/2014/main" id="{F2923F87-B0CD-4E46-AFF2-05E81CB56A5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219200" y="2133600"/>
            <a:ext cx="1752600" cy="1752600"/>
          </a:xfrm>
          <a:prstGeom prst="ellipse">
            <a:avLst/>
          </a:prstGeom>
          <a:solidFill>
            <a:srgbClr val="FF01FF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17">
            <a:extLst>
              <a:ext uri="{FF2B5EF4-FFF2-40B4-BE49-F238E27FC236}">
                <a16:creationId xmlns:a16="http://schemas.microsoft.com/office/drawing/2014/main" id="{3F5E2424-2414-9741-93BB-8481043950B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886200" y="2133600"/>
            <a:ext cx="1752600" cy="1752600"/>
          </a:xfrm>
          <a:prstGeom prst="ellipse">
            <a:avLst/>
          </a:prstGeom>
          <a:solidFill>
            <a:srgbClr val="FF01FF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BD163EB-DEF1-7448-899A-6ECE8DBA182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3505200" y="3886200"/>
            <a:ext cx="2514599" cy="457200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1" i="0">
                <a:solidFill>
                  <a:schemeClr val="tx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Stat header/title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B53A4DF-9D61-6C47-8614-8899D693F56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38200" y="4267200"/>
            <a:ext cx="2514600" cy="1828800"/>
          </a:xfrm>
        </p:spPr>
        <p:txBody>
          <a:bodyPr/>
          <a:lstStyle>
            <a:lvl1pPr marL="0" indent="0" algn="ctr">
              <a:spcBef>
                <a:spcPts val="600"/>
              </a:spcBef>
              <a:buNone/>
              <a:defRPr sz="14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8B2D83CA-31F3-F342-BAD2-4119974EB02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505200" y="4267200"/>
            <a:ext cx="2514600" cy="1828800"/>
          </a:xfrm>
        </p:spPr>
        <p:txBody>
          <a:bodyPr/>
          <a:lstStyle>
            <a:lvl1pPr marL="0" indent="0" algn="ctr">
              <a:spcBef>
                <a:spcPts val="600"/>
              </a:spcBef>
              <a:buNone/>
              <a:defRPr sz="14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5EE6E51-A949-5044-AB45-D88A3083AC89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6172200" y="3886200"/>
            <a:ext cx="2514599" cy="457200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1" i="0">
                <a:solidFill>
                  <a:schemeClr val="tx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Stat header title</a:t>
            </a:r>
          </a:p>
        </p:txBody>
      </p:sp>
      <p:sp>
        <p:nvSpPr>
          <p:cNvPr id="17" name="Picture Placeholder 17">
            <a:extLst>
              <a:ext uri="{FF2B5EF4-FFF2-40B4-BE49-F238E27FC236}">
                <a16:creationId xmlns:a16="http://schemas.microsoft.com/office/drawing/2014/main" id="{B5E9A9DD-395C-5641-8DD4-F9328D8C795C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553200" y="2133600"/>
            <a:ext cx="1752600" cy="1752600"/>
          </a:xfrm>
          <a:prstGeom prst="ellipse">
            <a:avLst/>
          </a:prstGeom>
          <a:solidFill>
            <a:srgbClr val="FF01FF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7">
            <a:extLst>
              <a:ext uri="{FF2B5EF4-FFF2-40B4-BE49-F238E27FC236}">
                <a16:creationId xmlns:a16="http://schemas.microsoft.com/office/drawing/2014/main" id="{DC1E214C-0279-0546-B1CE-717DC2588AF4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9220200" y="2133600"/>
            <a:ext cx="1752600" cy="1752600"/>
          </a:xfrm>
          <a:prstGeom prst="ellipse">
            <a:avLst/>
          </a:prstGeom>
          <a:solidFill>
            <a:srgbClr val="FF01FF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0503E566-8393-934F-B962-C8239168F5FD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8839200" y="3886200"/>
            <a:ext cx="2514599" cy="457200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1" i="0">
                <a:solidFill>
                  <a:schemeClr val="tx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Stat header/title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2678584B-F478-4548-AB78-A9CD5AF6E57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172200" y="4267200"/>
            <a:ext cx="2514600" cy="1828800"/>
          </a:xfrm>
        </p:spPr>
        <p:txBody>
          <a:bodyPr/>
          <a:lstStyle>
            <a:lvl1pPr marL="0" indent="0" algn="ctr">
              <a:spcBef>
                <a:spcPts val="600"/>
              </a:spcBef>
              <a:buNone/>
              <a:defRPr sz="14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CD9B20CA-9A96-3B40-968B-996CD1B92919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839200" y="4267200"/>
            <a:ext cx="2514600" cy="1828800"/>
          </a:xfrm>
        </p:spPr>
        <p:txBody>
          <a:bodyPr/>
          <a:lstStyle>
            <a:lvl1pPr marL="0" indent="0" algn="ctr">
              <a:spcBef>
                <a:spcPts val="600"/>
              </a:spcBef>
              <a:buNone/>
              <a:defRPr sz="14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890E5251-5D89-A041-9428-8A60D5D35C5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5700" y="0"/>
            <a:ext cx="3657600" cy="533400"/>
          </a:xfrm>
        </p:spPr>
        <p:txBody>
          <a:bodyPr wrap="none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 i="0" cap="all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UNIT NAME</a:t>
            </a:r>
          </a:p>
        </p:txBody>
      </p:sp>
    </p:spTree>
    <p:extLst>
      <p:ext uri="{BB962C8B-B14F-4D97-AF65-F5344CB8AC3E}">
        <p14:creationId xmlns:p14="http://schemas.microsoft.com/office/powerpoint/2010/main" val="2191916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ABB3D-CA3C-2044-91F0-9CF78DEEB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E50A0E-6A50-9F46-B0A7-C65C03A7E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none"/>
          <a:lstStyle>
            <a:lvl1pPr>
              <a:spcBef>
                <a:spcPts val="0"/>
              </a:spcBef>
              <a:defRPr/>
            </a:lvl1pPr>
          </a:lstStyle>
          <a:p>
            <a:r>
              <a:rPr lang="en-US"/>
              <a:t>optional title of presentation / section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E88255-0599-0948-A112-3E3A33D1D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none"/>
          <a:lstStyle>
            <a:lvl1pPr>
              <a:spcBef>
                <a:spcPts val="0"/>
              </a:spcBef>
              <a:defRPr/>
            </a:lvl1pPr>
          </a:lstStyle>
          <a:p>
            <a:fld id="{4B8EE153-BF0C-9B4F-8512-164F9C8D6C2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617692F8-51CE-D647-AF94-86151E8964C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5700" y="0"/>
            <a:ext cx="3657600" cy="533400"/>
          </a:xfrm>
        </p:spPr>
        <p:txBody>
          <a:bodyPr wrap="none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 i="0" cap="all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UNIT NAME</a:t>
            </a:r>
          </a:p>
        </p:txBody>
      </p:sp>
    </p:spTree>
    <p:extLst>
      <p:ext uri="{BB962C8B-B14F-4D97-AF65-F5344CB8AC3E}">
        <p14:creationId xmlns:p14="http://schemas.microsoft.com/office/powerpoint/2010/main" val="111436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358828-37AD-A945-8108-843E39F13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none"/>
          <a:lstStyle>
            <a:lvl1pPr>
              <a:spcBef>
                <a:spcPts val="0"/>
              </a:spcBef>
              <a:defRPr/>
            </a:lvl1pPr>
          </a:lstStyle>
          <a:p>
            <a:r>
              <a:rPr lang="en-US"/>
              <a:t>optional title of presentation / section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EBA0DC-5338-BD4B-B5DD-089B448AD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none"/>
          <a:lstStyle>
            <a:lvl1pPr>
              <a:spcBef>
                <a:spcPts val="0"/>
              </a:spcBef>
              <a:defRPr/>
            </a:lvl1pPr>
          </a:lstStyle>
          <a:p>
            <a:fld id="{4B8EE153-BF0C-9B4F-8512-164F9C8D6C2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DB224A5C-CE45-FD4B-BF1A-7528B21075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5700" y="0"/>
            <a:ext cx="3657600" cy="533400"/>
          </a:xfrm>
        </p:spPr>
        <p:txBody>
          <a:bodyPr wrap="none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 i="0" cap="all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UNIT NAME</a:t>
            </a:r>
          </a:p>
        </p:txBody>
      </p:sp>
    </p:spTree>
    <p:extLst>
      <p:ext uri="{BB962C8B-B14F-4D97-AF65-F5344CB8AC3E}">
        <p14:creationId xmlns:p14="http://schemas.microsoft.com/office/powerpoint/2010/main" val="1048123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D1AB20E-8228-1841-BD5C-30E410E833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8B9F62A-5732-7541-B707-0FD52DD693D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600" y="1676400"/>
            <a:ext cx="10972800" cy="2133600"/>
          </a:xfrm>
        </p:spPr>
        <p:txBody>
          <a:bodyPr anchor="b"/>
          <a:lstStyle>
            <a:lvl1pPr algn="r">
              <a:spcBef>
                <a:spcPts val="0"/>
              </a:spcBef>
              <a:defRPr sz="4800" b="1" i="0" cap="all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8844DD-3073-D44E-B7F8-5475B240B51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600" y="3810000"/>
            <a:ext cx="1097280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2200" b="0" i="0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CTA, CONTACT INFO, ETC.</a:t>
            </a:r>
          </a:p>
        </p:txBody>
      </p:sp>
    </p:spTree>
    <p:extLst>
      <p:ext uri="{BB962C8B-B14F-4D97-AF65-F5344CB8AC3E}">
        <p14:creationId xmlns:p14="http://schemas.microsoft.com/office/powerpoint/2010/main" val="1749107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844429E-8EBE-2045-B2B0-79786E721A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8B9F62A-5732-7541-B707-0FD52DD693D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95400" y="1371600"/>
            <a:ext cx="9601200" cy="2286000"/>
          </a:xfrm>
        </p:spPr>
        <p:txBody>
          <a:bodyPr anchor="b">
            <a:noAutofit/>
          </a:bodyPr>
          <a:lstStyle>
            <a:lvl1pPr algn="ctr">
              <a:spcBef>
                <a:spcPts val="0"/>
              </a:spcBef>
              <a:defRPr sz="4400" b="1" i="0" cap="none" baseline="0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r>
              <a:rPr lang="en-US" dirty="0"/>
              <a:t>Thank you.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8844DD-3073-D44E-B7F8-5475B240B51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95400" y="3657600"/>
            <a:ext cx="9601200" cy="1219200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rgbClr val="C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Final Notes / CTA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5FB2383-3B72-7443-9666-3C1FF3828A1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95400" y="4876800"/>
            <a:ext cx="9601200" cy="304800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200" b="1" i="0" cap="all" baseline="0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pPr lvl="0"/>
            <a:r>
              <a:rPr lang="en-US" dirty="0"/>
              <a:t>INCLUDE CONTACT INFORMATION HERE</a:t>
            </a:r>
          </a:p>
        </p:txBody>
      </p:sp>
    </p:spTree>
    <p:extLst>
      <p:ext uri="{BB962C8B-B14F-4D97-AF65-F5344CB8AC3E}">
        <p14:creationId xmlns:p14="http://schemas.microsoft.com/office/powerpoint/2010/main" val="310224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59992BC-E3DD-B241-ACA8-CB09B565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8B9F62A-5732-7541-B707-0FD52DD693D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600" y="1981200"/>
            <a:ext cx="10972800" cy="1828800"/>
          </a:xfrm>
        </p:spPr>
        <p:txBody>
          <a:bodyPr anchor="b"/>
          <a:lstStyle>
            <a:lvl1pPr algn="r">
              <a:defRPr sz="4800" b="1" i="0" cap="all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8844DD-3073-D44E-B7F8-5475B240B51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600" y="3810000"/>
            <a:ext cx="10972800" cy="1066800"/>
          </a:xfrm>
        </p:spPr>
        <p:txBody>
          <a:bodyPr/>
          <a:lstStyle>
            <a:lvl1pPr marL="0" indent="0" algn="r">
              <a:spcBef>
                <a:spcPts val="600"/>
              </a:spcBef>
              <a:buNone/>
              <a:defRPr sz="2200" b="0" i="0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1328CFA-BA0A-F140-B0DF-AB162E3F4C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4876800"/>
            <a:ext cx="10972800" cy="4572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200" b="1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PRESENTER</a:t>
            </a:r>
          </a:p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75018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Divi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5BF1AFB-1872-A64A-91F6-79155D22C7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2117B0-2D0E-5547-BD80-2C7AAB4BD0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1981200"/>
            <a:ext cx="10972800" cy="1828800"/>
          </a:xfrm>
        </p:spPr>
        <p:txBody>
          <a:bodyPr anchor="b"/>
          <a:lstStyle>
            <a:lvl1pPr algn="r">
              <a:defRPr sz="4800" b="1" i="0" cap="all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184082-A21E-0F4E-AB32-B790123808B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09600" y="3810000"/>
            <a:ext cx="10972800" cy="1219200"/>
          </a:xfrm>
        </p:spPr>
        <p:txBody>
          <a:bodyPr/>
          <a:lstStyle>
            <a:lvl1pPr marL="0" indent="0" algn="r">
              <a:spcBef>
                <a:spcPts val="600"/>
              </a:spcBef>
              <a:buNone/>
              <a:defRPr sz="2200" b="0" i="0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96980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Quot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D9F939E-61B0-BF4D-BA6A-B08FF7CF5C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381" y="0"/>
            <a:ext cx="12187237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2117B0-2D0E-5547-BD80-2C7AAB4BD0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1981200"/>
            <a:ext cx="10972800" cy="1828800"/>
          </a:xfrm>
        </p:spPr>
        <p:txBody>
          <a:bodyPr anchor="b"/>
          <a:lstStyle>
            <a:lvl1pPr algn="l">
              <a:defRPr sz="4800" b="0" i="0" cap="none" baseline="0">
                <a:solidFill>
                  <a:schemeClr val="bg1"/>
                </a:solidFill>
                <a:latin typeface="Gentium Book Basic" panose="02000503060000020004" pitchFamily="2" charset="77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184082-A21E-0F4E-AB32-B790123808B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09600" y="3810000"/>
            <a:ext cx="10972800" cy="12192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100" b="1" i="0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—ATTRIBUTION USES EM DASH</a:t>
            </a:r>
          </a:p>
          <a:p>
            <a:pPr lvl="0"/>
            <a:r>
              <a:rPr lang="en-US" dirty="0"/>
              <a:t>RIGHT ALIGN</a:t>
            </a:r>
          </a:p>
        </p:txBody>
      </p:sp>
    </p:spTree>
    <p:extLst>
      <p:ext uri="{BB962C8B-B14F-4D97-AF65-F5344CB8AC3E}">
        <p14:creationId xmlns:p14="http://schemas.microsoft.com/office/powerpoint/2010/main" val="3137999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2A52BD3-50D3-E240-8C56-3421BA116E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762" y="0"/>
            <a:ext cx="1218247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FDA33F-4A3F-6641-A4A2-7B5F130D0E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761999"/>
            <a:ext cx="10972800" cy="9144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F420B9-9AC9-8B48-8610-D3813A6B9F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EC50A7-E7D5-B945-9D33-9C4B46FF8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none"/>
          <a:lstStyle>
            <a:lvl1pPr>
              <a:spcBef>
                <a:spcPts val="0"/>
              </a:spcBef>
              <a:defRPr/>
            </a:lvl1pPr>
          </a:lstStyle>
          <a:p>
            <a:r>
              <a:rPr lang="en-US"/>
              <a:t>optional title of presentation / section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0C705-2D5C-4045-A885-99FB5CB62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none"/>
          <a:lstStyle>
            <a:lvl1pPr>
              <a:spcBef>
                <a:spcPts val="0"/>
              </a:spcBef>
              <a:defRPr/>
            </a:lvl1pPr>
          </a:lstStyle>
          <a:p>
            <a:fld id="{4B8EE153-BF0C-9B4F-8512-164F9C8D6C2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FFF927E-D4B8-B442-A268-3A0253E1B592}"/>
              </a:ext>
            </a:extLst>
          </p:cNvPr>
          <p:cNvSpPr txBox="1"/>
          <p:nvPr userDrawn="1"/>
        </p:nvSpPr>
        <p:spPr>
          <a:xfrm>
            <a:off x="270885" y="0"/>
            <a:ext cx="2213235" cy="5334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>
              <a:spcBef>
                <a:spcPts val="0"/>
              </a:spcBef>
            </a:pPr>
            <a:r>
              <a:rPr lang="en-US" sz="1200" b="1" i="0" spc="-40" baseline="0" dirty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UNIVERSITY OF CINCINNATI |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ECDA9B6-561F-8041-9235-DB0F3B2348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5700" y="0"/>
            <a:ext cx="3657600" cy="533400"/>
          </a:xfrm>
        </p:spPr>
        <p:txBody>
          <a:bodyPr wrap="none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 i="0" cap="all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UNIT NAME</a:t>
            </a:r>
          </a:p>
        </p:txBody>
      </p:sp>
    </p:spTree>
    <p:extLst>
      <p:ext uri="{BB962C8B-B14F-4D97-AF65-F5344CB8AC3E}">
        <p14:creationId xmlns:p14="http://schemas.microsoft.com/office/powerpoint/2010/main" val="1393427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No Initial Bulle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2A52BD3-50D3-E240-8C56-3421BA116E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762" y="0"/>
            <a:ext cx="1218247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FDA33F-4A3F-6641-A4A2-7B5F130D0E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761999"/>
            <a:ext cx="10972800" cy="9144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F420B9-9AC9-8B48-8610-D3813A6B9F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  <a:lvl2pPr marL="466725" indent="-233363">
              <a:tabLst/>
              <a:defRPr/>
            </a:lvl2pPr>
            <a:lvl3pPr marL="923925" indent="-233363">
              <a:tabLst/>
              <a:defRPr/>
            </a:lvl3pPr>
            <a:lvl4pPr marL="1381125" indent="-233363">
              <a:tabLst/>
              <a:defRPr/>
            </a:lvl4pPr>
            <a:lvl5pPr marL="1838325" indent="-233363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EC50A7-E7D5-B945-9D33-9C4B46FF8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none"/>
          <a:lstStyle>
            <a:lvl1pPr>
              <a:spcBef>
                <a:spcPts val="0"/>
              </a:spcBef>
              <a:defRPr/>
            </a:lvl1pPr>
          </a:lstStyle>
          <a:p>
            <a:r>
              <a:rPr lang="en-US"/>
              <a:t>optional title of presentation / section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0C705-2D5C-4045-A885-99FB5CB62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none"/>
          <a:lstStyle>
            <a:lvl1pPr>
              <a:spcBef>
                <a:spcPts val="0"/>
              </a:spcBef>
              <a:defRPr/>
            </a:lvl1pPr>
          </a:lstStyle>
          <a:p>
            <a:fld id="{4B8EE153-BF0C-9B4F-8512-164F9C8D6C2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FFF927E-D4B8-B442-A268-3A0253E1B592}"/>
              </a:ext>
            </a:extLst>
          </p:cNvPr>
          <p:cNvSpPr txBox="1"/>
          <p:nvPr userDrawn="1"/>
        </p:nvSpPr>
        <p:spPr>
          <a:xfrm>
            <a:off x="270885" y="0"/>
            <a:ext cx="2213235" cy="5334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>
              <a:spcBef>
                <a:spcPts val="0"/>
              </a:spcBef>
            </a:pPr>
            <a:r>
              <a:rPr lang="en-US" sz="1200" b="1" i="0" spc="-40" baseline="0" dirty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UNIVERSITY OF CINCINNATI |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ECDA9B6-561F-8041-9235-DB0F3B2348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5700" y="0"/>
            <a:ext cx="3657600" cy="533400"/>
          </a:xfrm>
        </p:spPr>
        <p:txBody>
          <a:bodyPr wrap="none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 i="0" cap="all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UNIT NAME</a:t>
            </a:r>
          </a:p>
        </p:txBody>
      </p:sp>
    </p:spTree>
    <p:extLst>
      <p:ext uri="{BB962C8B-B14F-4D97-AF65-F5344CB8AC3E}">
        <p14:creationId xmlns:p14="http://schemas.microsoft.com/office/powerpoint/2010/main" val="182562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D09A35B-A3BD-4448-9C3B-6B304D25F81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762" y="0"/>
            <a:ext cx="1218247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162D09A-7E32-604A-90F0-11F89F95714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AC049C-AFC6-A44B-A9A0-72B89139CC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2057400"/>
            <a:ext cx="5029200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B11E09-ACFE-BE46-AC87-852F529038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53200" y="2057400"/>
            <a:ext cx="5029200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F9C3BA-ECC2-0942-B65A-B695E46A5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none"/>
          <a:lstStyle>
            <a:lvl1pPr>
              <a:spcBef>
                <a:spcPts val="0"/>
              </a:spcBef>
              <a:defRPr/>
            </a:lvl1pPr>
          </a:lstStyle>
          <a:p>
            <a:r>
              <a:rPr lang="en-US"/>
              <a:t>optional title of presentation / section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9E1AE8-FEC5-BE48-B0E0-0DFC2E298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none"/>
          <a:lstStyle>
            <a:lvl1pPr>
              <a:spcBef>
                <a:spcPts val="0"/>
              </a:spcBef>
              <a:defRPr/>
            </a:lvl1pPr>
          </a:lstStyle>
          <a:p>
            <a:fld id="{4B8EE153-BF0C-9B4F-8512-164F9C8D6C2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76E1E2-60C8-0F4D-B6F8-1DC830A04979}"/>
              </a:ext>
            </a:extLst>
          </p:cNvPr>
          <p:cNvSpPr txBox="1"/>
          <p:nvPr userDrawn="1"/>
        </p:nvSpPr>
        <p:spPr>
          <a:xfrm>
            <a:off x="270885" y="0"/>
            <a:ext cx="2213235" cy="5334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>
              <a:spcBef>
                <a:spcPts val="0"/>
              </a:spcBef>
            </a:pPr>
            <a:r>
              <a:rPr lang="en-US" sz="1200" b="1" i="0" spc="-40" baseline="0" dirty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UNIVERSITY OF CINCINNATI |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4EED321-549B-184B-B067-4F85DB8718E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5700" y="0"/>
            <a:ext cx="3657600" cy="533400"/>
          </a:xfrm>
        </p:spPr>
        <p:txBody>
          <a:bodyPr wrap="none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 i="0" cap="all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UNIT NAME</a:t>
            </a:r>
          </a:p>
        </p:txBody>
      </p:sp>
    </p:spTree>
    <p:extLst>
      <p:ext uri="{BB962C8B-B14F-4D97-AF65-F5344CB8AC3E}">
        <p14:creationId xmlns:p14="http://schemas.microsoft.com/office/powerpoint/2010/main" val="2963686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- No Initial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D09A35B-A3BD-4448-9C3B-6B304D25F81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762" y="0"/>
            <a:ext cx="1218247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162D09A-7E32-604A-90F0-11F89F95714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AC049C-AFC6-A44B-A9A0-72B89139CC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2057400"/>
            <a:ext cx="5029200" cy="4343400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  <a:lvl2pPr marL="466725" indent="-233363">
              <a:tabLst/>
              <a:defRPr/>
            </a:lvl2pPr>
            <a:lvl3pPr marL="923925" indent="-233363">
              <a:tabLst/>
              <a:defRPr/>
            </a:lvl3pPr>
            <a:lvl4pPr marL="1381125" indent="-233363">
              <a:tabLst/>
              <a:defRPr/>
            </a:lvl4pPr>
            <a:lvl5pPr marL="1838325" indent="-233363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B11E09-ACFE-BE46-AC87-852F529038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53200" y="2057400"/>
            <a:ext cx="5029200" cy="4343400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  <a:lvl2pPr marL="466725" indent="-233363">
              <a:tabLst/>
              <a:defRPr/>
            </a:lvl2pPr>
            <a:lvl3pPr marL="923925" indent="-233363">
              <a:tabLst/>
              <a:defRPr/>
            </a:lvl3pPr>
            <a:lvl4pPr marL="1381125" indent="-233363">
              <a:tabLst/>
              <a:defRPr/>
            </a:lvl4pPr>
            <a:lvl5pPr marL="1838325" indent="-233363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F9C3BA-ECC2-0942-B65A-B695E46A5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none"/>
          <a:lstStyle>
            <a:lvl1pPr>
              <a:spcBef>
                <a:spcPts val="0"/>
              </a:spcBef>
              <a:defRPr/>
            </a:lvl1pPr>
          </a:lstStyle>
          <a:p>
            <a:r>
              <a:rPr lang="en-US"/>
              <a:t>optional title of presentation / section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9E1AE8-FEC5-BE48-B0E0-0DFC2E298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none"/>
          <a:lstStyle>
            <a:lvl1pPr>
              <a:spcBef>
                <a:spcPts val="0"/>
              </a:spcBef>
              <a:defRPr/>
            </a:lvl1pPr>
          </a:lstStyle>
          <a:p>
            <a:fld id="{4B8EE153-BF0C-9B4F-8512-164F9C8D6C2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76E1E2-60C8-0F4D-B6F8-1DC830A04979}"/>
              </a:ext>
            </a:extLst>
          </p:cNvPr>
          <p:cNvSpPr txBox="1"/>
          <p:nvPr userDrawn="1"/>
        </p:nvSpPr>
        <p:spPr>
          <a:xfrm>
            <a:off x="270885" y="0"/>
            <a:ext cx="2213235" cy="5334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>
              <a:spcBef>
                <a:spcPts val="0"/>
              </a:spcBef>
            </a:pPr>
            <a:r>
              <a:rPr lang="en-US" sz="1200" b="1" i="0" spc="-40" baseline="0" dirty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UNIVERSITY OF CINCINNATI |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4EED321-549B-184B-B067-4F85DB8718E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5700" y="0"/>
            <a:ext cx="3657600" cy="533400"/>
          </a:xfrm>
        </p:spPr>
        <p:txBody>
          <a:bodyPr wrap="none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 i="0" cap="all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UNIT NAME</a:t>
            </a:r>
          </a:p>
        </p:txBody>
      </p:sp>
    </p:spTree>
    <p:extLst>
      <p:ext uri="{BB962C8B-B14F-4D97-AF65-F5344CB8AC3E}">
        <p14:creationId xmlns:p14="http://schemas.microsoft.com/office/powerpoint/2010/main" val="106672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DA33F-4A3F-6641-A4A2-7B5F130D0E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1752599"/>
            <a:ext cx="10972800" cy="2743201"/>
          </a:xfrm>
        </p:spPr>
        <p:txBody>
          <a:bodyPr wrap="square" anchor="b"/>
          <a:lstStyle>
            <a:lvl1pPr algn="ctr">
              <a:defRPr sz="19900" b="1" i="0">
                <a:solidFill>
                  <a:schemeClr val="accent1"/>
                </a:solidFill>
                <a:latin typeface="Gentium Book Basic" panose="02000503060000020004" pitchFamily="2" charset="77"/>
              </a:defRPr>
            </a:lvl1pPr>
          </a:lstStyle>
          <a:p>
            <a:r>
              <a:rPr lang="en-US"/>
              <a:t>123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EC50A7-E7D5-B945-9D33-9C4B46FF8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none"/>
          <a:lstStyle>
            <a:lvl1pPr>
              <a:spcBef>
                <a:spcPts val="0"/>
              </a:spcBef>
              <a:defRPr/>
            </a:lvl1pPr>
          </a:lstStyle>
          <a:p>
            <a:r>
              <a:rPr lang="en-US"/>
              <a:t>optional title of presentation / section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0C705-2D5C-4045-A885-99FB5CB62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none"/>
          <a:lstStyle>
            <a:lvl1pPr>
              <a:spcBef>
                <a:spcPts val="0"/>
              </a:spcBef>
              <a:defRPr/>
            </a:lvl1pPr>
          </a:lstStyle>
          <a:p>
            <a:fld id="{4B8EE153-BF0C-9B4F-8512-164F9C8D6C2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E40B588-5A54-D544-A8CE-EC8556D5239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581400" y="3962400"/>
            <a:ext cx="5029198" cy="457200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 i="0">
                <a:solidFill>
                  <a:schemeClr val="tx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Stat header title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A80FD8F8-8CFE-3441-84A6-D25A58B5F1E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581400" y="4343400"/>
            <a:ext cx="5029200" cy="1981200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32EBDDC-7ED8-284C-AE15-24509455CB2A}"/>
              </a:ext>
            </a:extLst>
          </p:cNvPr>
          <p:cNvSpPr txBox="1"/>
          <p:nvPr userDrawn="1"/>
        </p:nvSpPr>
        <p:spPr>
          <a:xfrm>
            <a:off x="270885" y="0"/>
            <a:ext cx="2213235" cy="5334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>
              <a:spcBef>
                <a:spcPts val="0"/>
              </a:spcBef>
            </a:pPr>
            <a:r>
              <a:rPr lang="en-US" sz="1200" b="1" i="0" spc="-40" baseline="0" dirty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UNIVERSITY OF CINCINNATI |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C7090FA4-4A48-264E-B664-FF3E875584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5700" y="0"/>
            <a:ext cx="3657600" cy="533400"/>
          </a:xfrm>
        </p:spPr>
        <p:txBody>
          <a:bodyPr wrap="none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 i="0" cap="all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UNIT NAME</a:t>
            </a:r>
          </a:p>
        </p:txBody>
      </p:sp>
    </p:spTree>
    <p:extLst>
      <p:ext uri="{BB962C8B-B14F-4D97-AF65-F5344CB8AC3E}">
        <p14:creationId xmlns:p14="http://schemas.microsoft.com/office/powerpoint/2010/main" val="172965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E16E922-93AD-CE40-B02F-12E3AA3D80CA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rcRect/>
          <a:stretch/>
        </p:blipFill>
        <p:spPr>
          <a:xfrm>
            <a:off x="4762" y="0"/>
            <a:ext cx="12182475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FA39D2D-D91C-5046-8870-D00A2207D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61999"/>
            <a:ext cx="10972800" cy="9144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DAF345-2C15-784C-8F16-306F726698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2057400"/>
            <a:ext cx="10972800" cy="434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9673B7-DFA7-0947-A989-874AFA03CA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848600" y="10160"/>
            <a:ext cx="3740727" cy="52324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>
            <a:lvl1pPr algn="r">
              <a:defRPr sz="900" b="1" i="0">
                <a:solidFill>
                  <a:schemeClr val="bg1"/>
                </a:solidFill>
                <a:latin typeface="Open Sans Condensed" panose="020B0606030504020204" pitchFamily="34" charset="0"/>
                <a:ea typeface="Open Sans Condensed" panose="020B0606030504020204" pitchFamily="34" charset="0"/>
                <a:cs typeface="Open Sans Condensed" panose="020B0606030504020204" pitchFamily="34" charset="0"/>
              </a:defRPr>
            </a:lvl1pPr>
          </a:lstStyle>
          <a:p>
            <a:r>
              <a:rPr lang="en-US" dirty="0"/>
              <a:t>optional title of presentation / section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3DEF30-57EC-664D-8AB7-11F533FF4A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2400" y="0"/>
            <a:ext cx="457200" cy="533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>
            <a:lvl1pPr algn="r">
              <a:defRPr sz="1200" b="1" i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fld id="{4B8EE153-BF0C-9B4F-8512-164F9C8D6C2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E45BD0A-22BE-8C44-BAC5-A8DB0EF1D79A}"/>
              </a:ext>
            </a:extLst>
          </p:cNvPr>
          <p:cNvSpPr txBox="1"/>
          <p:nvPr userDrawn="1"/>
        </p:nvSpPr>
        <p:spPr>
          <a:xfrm>
            <a:off x="270885" y="0"/>
            <a:ext cx="2396115" cy="5334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r>
              <a:rPr lang="en-US" sz="1200" b="1" i="0" spc="-40" baseline="0" dirty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UNIVERSITY OF CINCINNATI |</a:t>
            </a:r>
          </a:p>
        </p:txBody>
      </p:sp>
    </p:spTree>
    <p:extLst>
      <p:ext uri="{BB962C8B-B14F-4D97-AF65-F5344CB8AC3E}">
        <p14:creationId xmlns:p14="http://schemas.microsoft.com/office/powerpoint/2010/main" val="2572534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73" r:id="rId4"/>
    <p:sldLayoutId id="2147483650" r:id="rId5"/>
    <p:sldLayoutId id="2147483674" r:id="rId6"/>
    <p:sldLayoutId id="2147483652" r:id="rId7"/>
    <p:sldLayoutId id="2147483675" r:id="rId8"/>
    <p:sldLayoutId id="2147483672" r:id="rId9"/>
    <p:sldLayoutId id="2147483666" r:id="rId10"/>
    <p:sldLayoutId id="2147483667" r:id="rId11"/>
    <p:sldLayoutId id="2147483668" r:id="rId12"/>
    <p:sldLayoutId id="2147483669" r:id="rId13"/>
    <p:sldLayoutId id="2147483654" r:id="rId14"/>
    <p:sldLayoutId id="2147483655" r:id="rId15"/>
    <p:sldLayoutId id="2147483671" r:id="rId16"/>
    <p:sldLayoutId id="2147483670" r:id="rId17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500" b="0" i="0" kern="1200" cap="all" baseline="0">
          <a:solidFill>
            <a:schemeClr val="tx1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accent1"/>
        </a:buClr>
        <a:buSzPct val="75000"/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Gentium Book Basic" panose="02000503060000020004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75000"/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75000"/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75000"/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75000"/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10" Type="http://schemas.openxmlformats.org/officeDocument/2006/relationships/image" Target="../media/image24.svg"/><Relationship Id="rId4" Type="http://schemas.openxmlformats.org/officeDocument/2006/relationships/image" Target="../media/image18.svg"/><Relationship Id="rId9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ggerganov/llama.cpp#quantization" TargetMode="External"/><Relationship Id="rId7" Type="http://schemas.openxmlformats.org/officeDocument/2006/relationships/image" Target="../media/image28.sv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7.png"/><Relationship Id="rId5" Type="http://schemas.openxmlformats.org/officeDocument/2006/relationships/hyperlink" Target="https://huggingface.co/" TargetMode="External"/><Relationship Id="rId4" Type="http://schemas.openxmlformats.org/officeDocument/2006/relationships/hyperlink" Target="https://github.com/turboderp/exllamav2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civitai.com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17/06/relationships/model3d" Target="../media/model3d1.glb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DCB241-E3E6-FD49-969D-B292D97BC64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AI Decoded:</a:t>
            </a:r>
            <a:br>
              <a:rPr lang="en-US" dirty="0"/>
            </a:br>
            <a:r>
              <a:rPr lang="en-US" dirty="0"/>
              <a:t>Hands-On for Everyone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B7E40F-489B-B043-9753-7C5EB7C34B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latin typeface="Astronomus" pitchFamily="2" charset="0"/>
              </a:rPr>
              <a:t>Bringing Power to the Common Man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FD2DBB4-FD7B-714C-8011-F300176E948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95400" y="4879675"/>
            <a:ext cx="9601200" cy="304800"/>
          </a:xfrm>
        </p:spPr>
        <p:txBody>
          <a:bodyPr/>
          <a:lstStyle/>
          <a:p>
            <a:r>
              <a:rPr lang="en-US" dirty="0"/>
              <a:t>ethan Molnar </a:t>
            </a:r>
            <a:r>
              <a:rPr lang="en-US" dirty="0">
                <a:solidFill>
                  <a:schemeClr val="accent1"/>
                </a:solidFill>
              </a:rPr>
              <a:t>|</a:t>
            </a:r>
            <a:r>
              <a:rPr lang="en-US" dirty="0"/>
              <a:t> UC Digital Technology Solutions AI Symposium</a:t>
            </a:r>
            <a:r>
              <a:rPr lang="en-US" dirty="0">
                <a:solidFill>
                  <a:schemeClr val="accent1"/>
                </a:solidFill>
              </a:rPr>
              <a:t>|</a:t>
            </a:r>
            <a:r>
              <a:rPr lang="en-US" dirty="0"/>
              <a:t> February 21</a:t>
            </a:r>
            <a:r>
              <a:rPr lang="en-US" baseline="30000" dirty="0"/>
              <a:t>st</a:t>
            </a:r>
            <a:r>
              <a:rPr lang="en-US" dirty="0"/>
              <a:t>, 2024</a:t>
            </a:r>
          </a:p>
        </p:txBody>
      </p:sp>
    </p:spTree>
    <p:extLst>
      <p:ext uri="{BB962C8B-B14F-4D97-AF65-F5344CB8AC3E}">
        <p14:creationId xmlns:p14="http://schemas.microsoft.com/office/powerpoint/2010/main" val="1498475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978714-0678-FE00-6B8D-8C44900B12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>
            <a:extLst>
              <a:ext uri="{FF2B5EF4-FFF2-40B4-BE49-F238E27FC236}">
                <a16:creationId xmlns:a16="http://schemas.microsoft.com/office/drawing/2014/main" id="{40AA1F2F-D9D0-B773-758E-D036EDA17E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61999"/>
            <a:ext cx="10972800" cy="9144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sz="3600" dirty="0">
                <a:latin typeface="Eurostile LT" panose="020B0504020202050204" pitchFamily="34" charset="0"/>
              </a:rPr>
              <a:t>Transformers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07D94-135E-3B88-70A1-73C661BC4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200" dirty="0"/>
              <a:t>Transformers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88F9FE-683F-EA62-E803-4420671DB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10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5E52C42-D07A-00F0-EFF4-2863D06276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AI Decoded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89AE918-E7B6-FF59-24BE-D7EFCFCC1848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09600" y="1981199"/>
            <a:ext cx="6934200" cy="45720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u="sng" dirty="0">
                <a:latin typeface="Eurostile LT" panose="020B0504020202050204" pitchFamily="34" charset="0"/>
                <a:ea typeface="A-OTF Shin Go Pro" panose="020B0200000000000000" pitchFamily="34" charset="-128"/>
              </a:rPr>
              <a:t>State of the Art</a:t>
            </a: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Parallelizable &amp; Fast!</a:t>
            </a: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Long-Range Dependencies</a:t>
            </a: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Simple Network Design</a:t>
            </a: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Text Gen &amp; Image Recognition</a:t>
            </a:r>
            <a:endParaRPr lang="en-US" sz="3000" dirty="0">
              <a:latin typeface="A-OTF Shin Go Pro" panose="020B0200000000000000" pitchFamily="34" charset="-128"/>
              <a:ea typeface="A-OTF Shin Go Pro" panose="020B0200000000000000" pitchFamily="34" charset="-128"/>
              <a:sym typeface="Wingdings" panose="05000000000000000000" pitchFamily="2" charset="2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F621551-1FA3-CD6F-FC31-6D4C0F1A839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543800" y="647701"/>
            <a:ext cx="4267694" cy="6034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EE5576-95D1-7037-B9F0-71CC9553F7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>
            <a:extLst>
              <a:ext uri="{FF2B5EF4-FFF2-40B4-BE49-F238E27FC236}">
                <a16:creationId xmlns:a16="http://schemas.microsoft.com/office/drawing/2014/main" id="{B5875852-5AB8-B2E6-BC8D-2B0274C9D2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09624"/>
            <a:ext cx="12192000" cy="9144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US" sz="5400" dirty="0">
                <a:latin typeface="Eurostile LT" panose="020B0504020202050204" pitchFamily="34" charset="0"/>
              </a:rPr>
              <a:t>Strength through Simplicity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BC76FE-1B72-6860-7C69-7C5CF7E17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200" dirty="0"/>
              <a:t>Transformers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95B8A4-F761-5E69-40CF-F9ACDF0A4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11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E42B236-5ECB-EDD2-C549-869A628AF8F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AI Decoded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11E6FDF-5E35-0CBA-C4A3-EDF4E8E819C4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0" y="2392279"/>
            <a:ext cx="12192000" cy="914401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4800" u="sng" dirty="0">
                <a:latin typeface="Eurostile LT" panose="020B0504020202050204" pitchFamily="34" charset="0"/>
                <a:ea typeface="A-OTF Shin Go Pro" panose="020B0200000000000000" pitchFamily="34" charset="-128"/>
              </a:rPr>
              <a:t>Three Major Parts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80CDBE-5494-85B9-5BA7-636870CDD688}"/>
              </a:ext>
            </a:extLst>
          </p:cNvPr>
          <p:cNvSpPr txBox="1"/>
          <p:nvPr/>
        </p:nvSpPr>
        <p:spPr>
          <a:xfrm>
            <a:off x="0" y="3182854"/>
            <a:ext cx="12192000" cy="9494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rgbClr val="E00122"/>
              </a:buClr>
              <a:buSzPct val="75000"/>
              <a:buFont typeface="Arial" panose="020B0604020202020204" pitchFamily="34" charset="0"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-OTF Shin Go Pro" panose="020B0200000000000000" pitchFamily="34" charset="-128"/>
                <a:ea typeface="A-OTF Shin Go Pro" panose="020B0200000000000000" pitchFamily="34" charset="-128"/>
                <a:cs typeface="+mn-cs"/>
                <a:sym typeface="Wingdings" panose="05000000000000000000" pitchFamily="2" charset="2"/>
              </a:rPr>
              <a:t>Multilayer Perceptron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C0D772-856E-C8C6-DCE9-86FD59C44945}"/>
              </a:ext>
            </a:extLst>
          </p:cNvPr>
          <p:cNvSpPr txBox="1"/>
          <p:nvPr/>
        </p:nvSpPr>
        <p:spPr>
          <a:xfrm>
            <a:off x="0" y="4202782"/>
            <a:ext cx="12192000" cy="9494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rgbClr val="E00122"/>
              </a:buClr>
              <a:buSzPct val="75000"/>
              <a:buFont typeface="Arial" panose="020B0604020202020204" pitchFamily="34" charset="0"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-OTF Shin Go Pro" panose="020B0200000000000000" pitchFamily="34" charset="-128"/>
                <a:ea typeface="A-OTF Shin Go Pro" panose="020B0200000000000000" pitchFamily="34" charset="-128"/>
                <a:cs typeface="+mn-cs"/>
                <a:sym typeface="Wingdings" panose="05000000000000000000" pitchFamily="2" charset="2"/>
              </a:rPr>
              <a:t>Injected Positional Encodings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061EAAF-6232-62F9-B3EF-9DE694AA3056}"/>
              </a:ext>
            </a:extLst>
          </p:cNvPr>
          <p:cNvSpPr txBox="1"/>
          <p:nvPr/>
        </p:nvSpPr>
        <p:spPr>
          <a:xfrm>
            <a:off x="0" y="5222709"/>
            <a:ext cx="12192000" cy="9494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rgbClr val="E00122"/>
              </a:buClr>
              <a:buSzPct val="75000"/>
              <a:buFont typeface="Arial" panose="020B0604020202020204" pitchFamily="34" charset="0"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-OTF Shin Go Pro" panose="020B0200000000000000" pitchFamily="34" charset="-128"/>
                <a:ea typeface="A-OTF Shin Go Pro" panose="020B0200000000000000" pitchFamily="34" charset="-128"/>
                <a:cs typeface="+mn-cs"/>
                <a:sym typeface="Wingdings" panose="05000000000000000000" pitchFamily="2" charset="2"/>
              </a:rPr>
              <a:t>☆ Multi-Head Self-Attention ☆</a:t>
            </a:r>
          </a:p>
        </p:txBody>
      </p:sp>
    </p:spTree>
    <p:extLst>
      <p:ext uri="{BB962C8B-B14F-4D97-AF65-F5344CB8AC3E}">
        <p14:creationId xmlns:p14="http://schemas.microsoft.com/office/powerpoint/2010/main" val="750020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B885C0-0FBC-175F-E39C-CDAC00EE52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>
            <a:extLst>
              <a:ext uri="{FF2B5EF4-FFF2-40B4-BE49-F238E27FC236}">
                <a16:creationId xmlns:a16="http://schemas.microsoft.com/office/drawing/2014/main" id="{39B5A032-61A3-10DB-E706-FD2C50B84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971800"/>
            <a:ext cx="12192000" cy="9144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US" sz="5400" dirty="0">
                <a:latin typeface="Eurostile LT" panose="020B0504020202050204" pitchFamily="34" charset="0"/>
              </a:rPr>
              <a:t>Are you paying attention?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66B4A8-DB14-5DE4-064A-2FDA29228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200" dirty="0"/>
              <a:t>Attention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23F7C0-4E57-9DEA-2469-E9782C34F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12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E8DC110-149F-DF90-0FC0-F18898A0E7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AI Decoded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7">
                <a:extLst>
                  <a:ext uri="{FF2B5EF4-FFF2-40B4-BE49-F238E27FC236}">
                    <a16:creationId xmlns:a16="http://schemas.microsoft.com/office/drawing/2014/main" id="{AC2C89FA-03FD-1CA5-8EC8-9724214BAAE2}"/>
                  </a:ext>
                </a:extLst>
              </p:cNvPr>
              <p:cNvSpPr>
                <a:spLocks noGrp="1"/>
              </p:cNvSpPr>
              <p:nvPr>
                <p:ph sz="half" idx="4294967295"/>
              </p:nvPr>
            </p:nvSpPr>
            <p:spPr>
              <a:xfrm>
                <a:off x="0" y="2209800"/>
                <a:ext cx="12192000" cy="2667000"/>
              </a:xfrm>
            </p:spPr>
            <p:txBody>
              <a:bodyPr>
                <a:noAutofit/>
              </a:bodyPr>
              <a:lstStyle/>
              <a:p>
                <a:pPr marL="457200" lvl="1" indent="0" algn="ctr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dirty="0" smtClean="0">
                          <a:latin typeface="Cambria Math" panose="02040503050406030204" pitchFamily="18" charset="0"/>
                          <a:ea typeface="A-OTF Shin Go Pro" panose="020B0200000000000000" pitchFamily="34" charset="-128"/>
                          <a:sym typeface="Wingdings" panose="05000000000000000000" pitchFamily="2" charset="2"/>
                        </a:rPr>
                        <m:t>𝐴𝑡𝑡𝑒𝑛𝑡𝑖𝑜𝑛</m:t>
                      </m:r>
                      <m:d>
                        <m:dPr>
                          <m:ctrlPr>
                            <a:rPr lang="en-US" sz="3600" b="0" i="1" dirty="0" smtClean="0">
                              <a:latin typeface="Cambria Math" panose="02040503050406030204" pitchFamily="18" charset="0"/>
                              <a:ea typeface="A-OTF Shin Go Pro" panose="020B0200000000000000" pitchFamily="34" charset="-128"/>
                              <a:sym typeface="Wingdings" panose="05000000000000000000" pitchFamily="2" charset="2"/>
                            </a:rPr>
                          </m:ctrlPr>
                        </m:dPr>
                        <m:e>
                          <m:r>
                            <a:rPr lang="en-US" sz="3600" b="0" i="1" dirty="0" smtClean="0">
                              <a:latin typeface="Cambria Math" panose="02040503050406030204" pitchFamily="18" charset="0"/>
                              <a:ea typeface="A-OTF Shin Go Pro" panose="020B0200000000000000" pitchFamily="34" charset="-128"/>
                              <a:sym typeface="Wingdings" panose="05000000000000000000" pitchFamily="2" charset="2"/>
                            </a:rPr>
                            <m:t>𝑄</m:t>
                          </m:r>
                          <m:r>
                            <a:rPr lang="en-US" sz="3600" b="0" i="1" dirty="0" smtClean="0">
                              <a:latin typeface="Cambria Math" panose="02040503050406030204" pitchFamily="18" charset="0"/>
                              <a:ea typeface="A-OTF Shin Go Pro" panose="020B0200000000000000" pitchFamily="34" charset="-128"/>
                              <a:sym typeface="Wingdings" panose="05000000000000000000" pitchFamily="2" charset="2"/>
                            </a:rPr>
                            <m:t>, </m:t>
                          </m:r>
                          <m:r>
                            <a:rPr lang="en-US" sz="3600" b="0" i="1" dirty="0" smtClean="0">
                              <a:latin typeface="Cambria Math" panose="02040503050406030204" pitchFamily="18" charset="0"/>
                              <a:ea typeface="A-OTF Shin Go Pro" panose="020B0200000000000000" pitchFamily="34" charset="-128"/>
                              <a:sym typeface="Wingdings" panose="05000000000000000000" pitchFamily="2" charset="2"/>
                            </a:rPr>
                            <m:t>𝐾</m:t>
                          </m:r>
                          <m:r>
                            <a:rPr lang="en-US" sz="3600" b="0" i="1" dirty="0" smtClean="0">
                              <a:latin typeface="Cambria Math" panose="02040503050406030204" pitchFamily="18" charset="0"/>
                              <a:ea typeface="A-OTF Shin Go Pro" panose="020B0200000000000000" pitchFamily="34" charset="-128"/>
                              <a:sym typeface="Wingdings" panose="05000000000000000000" pitchFamily="2" charset="2"/>
                            </a:rPr>
                            <m:t>,</m:t>
                          </m:r>
                          <m:r>
                            <a:rPr lang="en-US" sz="3600" b="0" i="1" dirty="0" smtClean="0">
                              <a:latin typeface="Cambria Math" panose="02040503050406030204" pitchFamily="18" charset="0"/>
                              <a:ea typeface="A-OTF Shin Go Pro" panose="020B0200000000000000" pitchFamily="34" charset="-128"/>
                              <a:sym typeface="Wingdings" panose="05000000000000000000" pitchFamily="2" charset="2"/>
                            </a:rPr>
                            <m:t>𝑉</m:t>
                          </m:r>
                        </m:e>
                      </m:d>
                      <m:r>
                        <a:rPr lang="en-US" sz="3600" b="0" i="1" dirty="0" smtClean="0">
                          <a:latin typeface="Cambria Math" panose="02040503050406030204" pitchFamily="18" charset="0"/>
                          <a:ea typeface="A-OTF Shin Go Pro" panose="020B0200000000000000" pitchFamily="34" charset="-128"/>
                          <a:sym typeface="Wingdings" panose="05000000000000000000" pitchFamily="2" charset="2"/>
                        </a:rPr>
                        <m:t>=</m:t>
                      </m:r>
                      <m:r>
                        <a:rPr lang="en-US" sz="3600" b="0" i="1" dirty="0" smtClean="0">
                          <a:latin typeface="Cambria Math" panose="02040503050406030204" pitchFamily="18" charset="0"/>
                          <a:ea typeface="A-OTF Shin Go Pro" panose="020B0200000000000000" pitchFamily="34" charset="-128"/>
                          <a:sym typeface="Wingdings" panose="05000000000000000000" pitchFamily="2" charset="2"/>
                        </a:rPr>
                        <m:t>𝑠𝑜𝑓𝑡𝑚𝑎𝑥</m:t>
                      </m:r>
                      <m:d>
                        <m:dPr>
                          <m:ctrlPr>
                            <a:rPr lang="en-US" sz="3600" b="0" i="1" dirty="0" smtClean="0">
                              <a:latin typeface="Cambria Math" panose="02040503050406030204" pitchFamily="18" charset="0"/>
                              <a:ea typeface="A-OTF Shin Go Pro" panose="020B0200000000000000" pitchFamily="34" charset="-128"/>
                              <a:sym typeface="Wingdings" panose="05000000000000000000" pitchFamily="2" charset="2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3600" b="0" i="1" dirty="0" smtClean="0">
                                  <a:latin typeface="Cambria Math" panose="02040503050406030204" pitchFamily="18" charset="0"/>
                                  <a:ea typeface="A-OTF Shin Go Pro" panose="020B0200000000000000" pitchFamily="34" charset="-128"/>
                                  <a:sym typeface="Wingdings" panose="05000000000000000000" pitchFamily="2" charset="2"/>
                                </a:rPr>
                              </m:ctrlPr>
                            </m:fPr>
                            <m:num>
                              <m:r>
                                <a:rPr lang="en-US" sz="3600" b="0" i="1" dirty="0" smtClean="0">
                                  <a:latin typeface="Cambria Math" panose="02040503050406030204" pitchFamily="18" charset="0"/>
                                  <a:ea typeface="A-OTF Shin Go Pro" panose="020B0200000000000000" pitchFamily="34" charset="-128"/>
                                  <a:sym typeface="Wingdings" panose="05000000000000000000" pitchFamily="2" charset="2"/>
                                </a:rPr>
                                <m:t>𝑄</m:t>
                              </m:r>
                              <m:sSup>
                                <m:sSupPr>
                                  <m:ctrlPr>
                                    <a:rPr lang="en-US" sz="3600" b="0" i="1" dirty="0" smtClean="0">
                                      <a:latin typeface="Cambria Math" panose="02040503050406030204" pitchFamily="18" charset="0"/>
                                      <a:ea typeface="A-OTF Shin Go Pro" panose="020B0200000000000000" pitchFamily="34" charset="-128"/>
                                      <a:sym typeface="Wingdings" panose="05000000000000000000" pitchFamily="2" charset="2"/>
                                    </a:rPr>
                                  </m:ctrlPr>
                                </m:sSupPr>
                                <m:e>
                                  <m:r>
                                    <a:rPr lang="en-US" sz="3600" b="0" i="1" dirty="0" smtClean="0">
                                      <a:latin typeface="Cambria Math" panose="02040503050406030204" pitchFamily="18" charset="0"/>
                                      <a:ea typeface="A-OTF Shin Go Pro" panose="020B0200000000000000" pitchFamily="34" charset="-128"/>
                                      <a:sym typeface="Wingdings" panose="05000000000000000000" pitchFamily="2" charset="2"/>
                                    </a:rPr>
                                    <m:t>𝐾</m:t>
                                  </m:r>
                                </m:e>
                                <m:sup>
                                  <m:r>
                                    <a:rPr lang="en-US" sz="3600" b="0" i="1" dirty="0" smtClean="0">
                                      <a:latin typeface="Cambria Math" panose="02040503050406030204" pitchFamily="18" charset="0"/>
                                      <a:ea typeface="A-OTF Shin Go Pro" panose="020B0200000000000000" pitchFamily="34" charset="-128"/>
                                      <a:sym typeface="Wingdings" panose="05000000000000000000" pitchFamily="2" charset="2"/>
                                    </a:rPr>
                                    <m:t>𝑇</m:t>
                                  </m:r>
                                </m:sup>
                              </m:sSup>
                            </m:num>
                            <m:den>
                              <m:rad>
                                <m:radPr>
                                  <m:degHide m:val="on"/>
                                  <m:ctrlPr>
                                    <a:rPr lang="en-US" sz="3600" i="1" dirty="0">
                                      <a:latin typeface="Cambria Math" panose="02040503050406030204" pitchFamily="18" charset="0"/>
                                      <a:ea typeface="A-OTF Shin Go Pro" panose="020B0200000000000000" pitchFamily="34" charset="-128"/>
                                      <a:sym typeface="Wingdings" panose="05000000000000000000" pitchFamily="2" charset="2"/>
                                    </a:rPr>
                                  </m:ctrlPr>
                                </m:radPr>
                                <m:deg/>
                                <m:e>
                                  <m:sSub>
                                    <m:sSubPr>
                                      <m:ctrlPr>
                                        <a:rPr lang="en-US" sz="3600" b="0" i="1" dirty="0" smtClean="0">
                                          <a:latin typeface="Cambria Math" panose="02040503050406030204" pitchFamily="18" charset="0"/>
                                          <a:ea typeface="A-OTF Shin Go Pro" panose="020B0200000000000000" pitchFamily="34" charset="-128"/>
                                          <a:sym typeface="Wingdings" panose="05000000000000000000" pitchFamily="2" charset="2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3600" b="0" i="1" dirty="0" smtClean="0">
                                          <a:latin typeface="Cambria Math" panose="02040503050406030204" pitchFamily="18" charset="0"/>
                                          <a:ea typeface="A-OTF Shin Go Pro" panose="020B0200000000000000" pitchFamily="34" charset="-128"/>
                                          <a:sym typeface="Wingdings" panose="05000000000000000000" pitchFamily="2" charset="2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sz="3600" b="0" i="1" dirty="0" smtClean="0">
                                          <a:latin typeface="Cambria Math" panose="02040503050406030204" pitchFamily="18" charset="0"/>
                                          <a:ea typeface="A-OTF Shin Go Pro" panose="020B0200000000000000" pitchFamily="34" charset="-128"/>
                                          <a:sym typeface="Wingdings" panose="05000000000000000000" pitchFamily="2" charset="2"/>
                                        </a:rPr>
                                        <m:t>𝑘</m:t>
                                      </m:r>
                                    </m:sub>
                                  </m:sSub>
                                </m:e>
                              </m:rad>
                            </m:den>
                          </m:f>
                        </m:e>
                      </m:d>
                      <m:r>
                        <a:rPr lang="en-US" sz="3600" b="0" i="1" dirty="0" smtClean="0">
                          <a:latin typeface="Cambria Math" panose="02040503050406030204" pitchFamily="18" charset="0"/>
                          <a:ea typeface="A-OTF Shin Go Pro" panose="020B0200000000000000" pitchFamily="34" charset="-128"/>
                          <a:sym typeface="Wingdings" panose="05000000000000000000" pitchFamily="2" charset="2"/>
                        </a:rPr>
                        <m:t>𝑉</m:t>
                      </m:r>
                    </m:oMath>
                  </m:oMathPara>
                </a14:m>
                <a:endParaRPr lang="en-US" sz="3600" dirty="0">
                  <a:latin typeface="A-OTF Shin Go Pro" panose="020B0200000000000000" pitchFamily="34" charset="-128"/>
                  <a:ea typeface="A-OTF Shin Go Pro" panose="020B0200000000000000" pitchFamily="34" charset="-128"/>
                  <a:sym typeface="Wingdings" panose="05000000000000000000" pitchFamily="2" charset="2"/>
                </a:endParaRPr>
              </a:p>
            </p:txBody>
          </p:sp>
        </mc:Choice>
        <mc:Fallback xmlns="">
          <p:sp>
            <p:nvSpPr>
              <p:cNvPr id="8" name="Content Placeholder 7">
                <a:extLst>
                  <a:ext uri="{FF2B5EF4-FFF2-40B4-BE49-F238E27FC236}">
                    <a16:creationId xmlns:a16="http://schemas.microsoft.com/office/drawing/2014/main" id="{AC2C89FA-03FD-1CA5-8EC8-9724214BAAE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4294967295"/>
              </p:nvPr>
            </p:nvSpPr>
            <p:spPr>
              <a:xfrm>
                <a:off x="0" y="2209800"/>
                <a:ext cx="12192000" cy="266700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2583A245-073F-FF75-F8A0-D4E5A295BBC0}"/>
              </a:ext>
            </a:extLst>
          </p:cNvPr>
          <p:cNvSpPr txBox="1">
            <a:spLocks/>
          </p:cNvSpPr>
          <p:nvPr/>
        </p:nvSpPr>
        <p:spPr>
          <a:xfrm>
            <a:off x="6350" y="5410200"/>
            <a:ext cx="12192000" cy="106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Gentium Book Basic" panose="0200050306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44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Let</a:t>
            </a:r>
            <a:r>
              <a:rPr lang="en-US" sz="4400" dirty="0">
                <a:latin typeface="Eurostile LT" panose="020B0504020202050204" pitchFamily="34" charset="0"/>
                <a:ea typeface="A-OTF Shin Go Pro" panose="020B0200000000000000" pitchFamily="34" charset="-128"/>
                <a:sym typeface="Wingdings" panose="05000000000000000000" pitchFamily="2" charset="2"/>
              </a:rPr>
              <a:t>’</a:t>
            </a:r>
            <a:r>
              <a:rPr lang="en-US" sz="44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s Do an Example Together</a:t>
            </a:r>
          </a:p>
        </p:txBody>
      </p:sp>
    </p:spTree>
    <p:extLst>
      <p:ext uri="{BB962C8B-B14F-4D97-AF65-F5344CB8AC3E}">
        <p14:creationId xmlns:p14="http://schemas.microsoft.com/office/powerpoint/2010/main" val="3671974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3222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decel="38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8" grpId="0" build="p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43EB3F-2D29-AD07-FC11-B52F119DF1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A42C1F0-BA81-D22C-9AD4-CEB182F6D954}"/>
              </a:ext>
            </a:extLst>
          </p:cNvPr>
          <p:cNvSpPr txBox="1">
            <a:spLocks/>
          </p:cNvSpPr>
          <p:nvPr/>
        </p:nvSpPr>
        <p:spPr>
          <a:xfrm>
            <a:off x="-12700" y="2971800"/>
            <a:ext cx="12192000" cy="3733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Gentium Book Basic" panose="0200050306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4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Which word is the </a:t>
            </a:r>
            <a:r>
              <a:rPr lang="en-US" sz="4800" dirty="0">
                <a:latin typeface="Eurostile LT" panose="020B0504020202050204" pitchFamily="34" charset="0"/>
                <a:ea typeface="A-OTF Shin Go Pro" panose="020B0200000000000000" pitchFamily="34" charset="-128"/>
                <a:sym typeface="Wingdings" panose="05000000000000000000" pitchFamily="2" charset="2"/>
              </a:rPr>
              <a:t>least</a:t>
            </a:r>
            <a:r>
              <a:rPr lang="en-US" sz="44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 important?</a:t>
            </a:r>
          </a:p>
          <a:p>
            <a:pPr marL="0" indent="0" algn="ctr">
              <a:buNone/>
            </a:pPr>
            <a:r>
              <a:rPr lang="en-US" sz="44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Which is </a:t>
            </a:r>
            <a:r>
              <a:rPr lang="en-US" sz="4800" dirty="0">
                <a:latin typeface="Eurostile LT" panose="020B0504020202050204" pitchFamily="34" charset="0"/>
                <a:ea typeface="A-OTF Shin Go Pro" panose="020B0200000000000000" pitchFamily="34" charset="-128"/>
                <a:sym typeface="Wingdings" panose="05000000000000000000" pitchFamily="2" charset="2"/>
              </a:rPr>
              <a:t>most</a:t>
            </a:r>
            <a:r>
              <a:rPr lang="en-US" sz="44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 important?</a:t>
            </a:r>
          </a:p>
          <a:p>
            <a:pPr marL="0" indent="0" algn="ctr">
              <a:buNone/>
            </a:pPr>
            <a:r>
              <a:rPr lang="en-US" sz="44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Which two words pair together </a:t>
            </a:r>
            <a:r>
              <a:rPr lang="en-US" sz="4800" dirty="0">
                <a:latin typeface="Eurostile LT" panose="020B0504020202050204" pitchFamily="34" charset="0"/>
                <a:ea typeface="A-OTF Shin Go Pro" panose="020B0200000000000000" pitchFamily="34" charset="-128"/>
                <a:sym typeface="Wingdings" panose="05000000000000000000" pitchFamily="2" charset="2"/>
              </a:rPr>
              <a:t>best</a:t>
            </a:r>
            <a:r>
              <a:rPr lang="en-US" sz="44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?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Which two have </a:t>
            </a:r>
            <a:r>
              <a:rPr lang="en-US" sz="4800" dirty="0">
                <a:latin typeface="Eurostile LT" panose="020B0504020202050204" pitchFamily="34" charset="0"/>
                <a:ea typeface="A-OTF Shin Go Pro" panose="020B0200000000000000" pitchFamily="34" charset="-128"/>
                <a:sym typeface="Wingdings" panose="05000000000000000000" pitchFamily="2" charset="2"/>
              </a:rPr>
              <a:t>no relation</a:t>
            </a:r>
            <a:r>
              <a:rPr lang="en-US" sz="44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?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E820F7-4AEC-532D-ABEF-68CEA29C1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200" dirty="0"/>
              <a:t>Attention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507D8E-2495-2B0F-C2CA-912400B70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13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0EC87DE-996A-3C6B-2A92-FAD3C56F2F3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AI Decoded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1D824238-1086-D403-3AF7-CAB0BE39B61D}"/>
              </a:ext>
            </a:extLst>
          </p:cNvPr>
          <p:cNvSpPr txBox="1">
            <a:spLocks/>
          </p:cNvSpPr>
          <p:nvPr/>
        </p:nvSpPr>
        <p:spPr>
          <a:xfrm>
            <a:off x="-6350" y="3124200"/>
            <a:ext cx="12204700" cy="106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Gentium Book Basic" panose="0200050306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5400" spc="300" dirty="0">
                <a:latin typeface="Eurostile LT" panose="020B0504020202050204" pitchFamily="34" charset="0"/>
                <a:ea typeface="A-OTF Shin Go Pro" panose="020B0200000000000000" pitchFamily="34" charset="-128"/>
                <a:sym typeface="Wingdings" panose="05000000000000000000" pitchFamily="2" charset="2"/>
              </a:rPr>
              <a:t>“</a:t>
            </a:r>
            <a:r>
              <a:rPr lang="en-US" sz="5400" spc="3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The other day, my aunt died.</a:t>
            </a:r>
            <a:r>
              <a:rPr lang="en-US" sz="5400" spc="300" dirty="0">
                <a:latin typeface="Eurostile LT" panose="020B0504020202050204" pitchFamily="34" charset="0"/>
                <a:ea typeface="A-OTF Shin Go Pro" panose="020B0200000000000000" pitchFamily="34" charset="-128"/>
                <a:sym typeface="Wingdings" panose="05000000000000000000" pitchFamily="2" charset="2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00989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 -0.2777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1DC398-ECEA-6223-A2E9-272AF6FD8B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Content Placeholder 7">
            <a:extLst>
              <a:ext uri="{FF2B5EF4-FFF2-40B4-BE49-F238E27FC236}">
                <a16:creationId xmlns:a16="http://schemas.microsoft.com/office/drawing/2014/main" id="{E267D6C8-5D12-6ACF-C73C-A3DFC862EC71}"/>
              </a:ext>
            </a:extLst>
          </p:cNvPr>
          <p:cNvSpPr txBox="1">
            <a:spLocks/>
          </p:cNvSpPr>
          <p:nvPr/>
        </p:nvSpPr>
        <p:spPr>
          <a:xfrm>
            <a:off x="0" y="3810000"/>
            <a:ext cx="12204700" cy="106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Gentium Book Basic" panose="0200050306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5400" spc="300" dirty="0">
                <a:latin typeface="Eurostile LT" panose="020B0504020202050204" pitchFamily="34" charset="0"/>
                <a:ea typeface="A-OTF Shin Go Pro" panose="020B0200000000000000" pitchFamily="34" charset="-128"/>
                <a:sym typeface="Wingdings" panose="05000000000000000000" pitchFamily="2" charset="2"/>
              </a:rPr>
              <a:t>“</a:t>
            </a:r>
            <a:r>
              <a:rPr lang="en-US" sz="5400" spc="3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The other day, my aunt died.</a:t>
            </a:r>
            <a:r>
              <a:rPr lang="en-US" sz="5400" spc="300" dirty="0">
                <a:latin typeface="Eurostile LT" panose="020B0504020202050204" pitchFamily="34" charset="0"/>
                <a:ea typeface="A-OTF Shin Go Pro" panose="020B0200000000000000" pitchFamily="34" charset="-128"/>
                <a:sym typeface="Wingdings" panose="05000000000000000000" pitchFamily="2" charset="2"/>
              </a:rPr>
              <a:t>”</a:t>
            </a:r>
          </a:p>
        </p:txBody>
      </p:sp>
      <p:sp>
        <p:nvSpPr>
          <p:cNvPr id="159" name="Content Placeholder 7">
            <a:extLst>
              <a:ext uri="{FF2B5EF4-FFF2-40B4-BE49-F238E27FC236}">
                <a16:creationId xmlns:a16="http://schemas.microsoft.com/office/drawing/2014/main" id="{5574D048-994B-4F30-7654-F82ED6F1407B}"/>
              </a:ext>
            </a:extLst>
          </p:cNvPr>
          <p:cNvSpPr txBox="1">
            <a:spLocks/>
          </p:cNvSpPr>
          <p:nvPr/>
        </p:nvSpPr>
        <p:spPr>
          <a:xfrm>
            <a:off x="-6350" y="1219200"/>
            <a:ext cx="12204700" cy="106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Gentium Book Basic" panose="0200050306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5400" spc="300" dirty="0">
                <a:latin typeface="Eurostile LT" panose="020B0504020202050204" pitchFamily="34" charset="0"/>
                <a:ea typeface="A-OTF Shin Go Pro" panose="020B0200000000000000" pitchFamily="34" charset="-128"/>
                <a:sym typeface="Wingdings" panose="05000000000000000000" pitchFamily="2" charset="2"/>
              </a:rPr>
              <a:t>“</a:t>
            </a:r>
            <a:r>
              <a:rPr lang="en-US" sz="5400" spc="3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The other day, my aunt died.</a:t>
            </a:r>
            <a:r>
              <a:rPr lang="en-US" sz="5400" spc="300" dirty="0">
                <a:latin typeface="Eurostile LT" panose="020B0504020202050204" pitchFamily="34" charset="0"/>
                <a:ea typeface="A-OTF Shin Go Pro" panose="020B0200000000000000" pitchFamily="34" charset="-128"/>
                <a:sym typeface="Wingdings" panose="05000000000000000000" pitchFamily="2" charset="2"/>
              </a:rPr>
              <a:t>”</a:t>
            </a:r>
          </a:p>
        </p:txBody>
      </p: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192F8682-9879-BEA3-6AA3-4D8AE2578C12}"/>
              </a:ext>
            </a:extLst>
          </p:cNvPr>
          <p:cNvGrpSpPr/>
          <p:nvPr/>
        </p:nvGrpSpPr>
        <p:grpSpPr>
          <a:xfrm>
            <a:off x="3286615" y="2115670"/>
            <a:ext cx="7358721" cy="1712260"/>
            <a:chOff x="3286615" y="2037975"/>
            <a:chExt cx="7358721" cy="1712260"/>
          </a:xfrm>
        </p:grpSpPr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DF62D1FD-01BE-9C79-CE73-9F9DE5F42D2C}"/>
                </a:ext>
              </a:extLst>
            </p:cNvPr>
            <p:cNvCxnSpPr>
              <a:cxnSpLocks/>
              <a:stCxn id="16" idx="2"/>
              <a:endCxn id="28" idx="0"/>
            </p:cNvCxnSpPr>
            <p:nvPr/>
          </p:nvCxnSpPr>
          <p:spPr>
            <a:xfrm flipH="1">
              <a:off x="8662331" y="2037975"/>
              <a:ext cx="1983005" cy="1712260"/>
            </a:xfrm>
            <a:prstGeom prst="straightConnector1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298B1A9A-C6E9-FF82-5E92-5C0EEDFA752F}"/>
                </a:ext>
              </a:extLst>
            </p:cNvPr>
            <p:cNvCxnSpPr>
              <a:cxnSpLocks/>
              <a:stCxn id="16" idx="2"/>
              <a:endCxn id="27" idx="0"/>
            </p:cNvCxnSpPr>
            <p:nvPr/>
          </p:nvCxnSpPr>
          <p:spPr>
            <a:xfrm flipH="1">
              <a:off x="6940161" y="2037975"/>
              <a:ext cx="3705175" cy="1712260"/>
            </a:xfrm>
            <a:prstGeom prst="straightConnector1">
              <a:avLst/>
            </a:prstGeom>
            <a:ln w="381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3D4099C2-AAFD-C414-C8FF-C4E3FC35FA2B}"/>
                </a:ext>
              </a:extLst>
            </p:cNvPr>
            <p:cNvCxnSpPr>
              <a:cxnSpLocks/>
              <a:stCxn id="16" idx="2"/>
              <a:endCxn id="26" idx="0"/>
            </p:cNvCxnSpPr>
            <p:nvPr/>
          </p:nvCxnSpPr>
          <p:spPr>
            <a:xfrm flipH="1">
              <a:off x="5340237" y="2037975"/>
              <a:ext cx="5305099" cy="1712260"/>
            </a:xfrm>
            <a:prstGeom prst="straightConnector1">
              <a:avLst/>
            </a:prstGeom>
            <a:ln w="381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Arrow Connector 123">
              <a:extLst>
                <a:ext uri="{FF2B5EF4-FFF2-40B4-BE49-F238E27FC236}">
                  <a16:creationId xmlns:a16="http://schemas.microsoft.com/office/drawing/2014/main" id="{58855B17-FA05-5486-B695-197D4C9234DA}"/>
                </a:ext>
              </a:extLst>
            </p:cNvPr>
            <p:cNvCxnSpPr>
              <a:cxnSpLocks/>
              <a:stCxn id="16" idx="2"/>
              <a:endCxn id="25" idx="0"/>
            </p:cNvCxnSpPr>
            <p:nvPr/>
          </p:nvCxnSpPr>
          <p:spPr>
            <a:xfrm flipH="1">
              <a:off x="3286615" y="2037975"/>
              <a:ext cx="7358721" cy="1712260"/>
            </a:xfrm>
            <a:prstGeom prst="straightConnector1">
              <a:avLst/>
            </a:prstGeom>
            <a:ln w="381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836B73BB-236B-BF94-927E-9C912D94B6B1}"/>
              </a:ext>
            </a:extLst>
          </p:cNvPr>
          <p:cNvGrpSpPr/>
          <p:nvPr/>
        </p:nvGrpSpPr>
        <p:grpSpPr>
          <a:xfrm>
            <a:off x="6940161" y="2115670"/>
            <a:ext cx="3705175" cy="1712260"/>
            <a:chOff x="6940161" y="2547470"/>
            <a:chExt cx="3705175" cy="1712260"/>
          </a:xfrm>
        </p:grpSpPr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C5CFADBD-4C82-F79F-AD0D-18BE81E4D51E}"/>
                </a:ext>
              </a:extLst>
            </p:cNvPr>
            <p:cNvCxnSpPr>
              <a:cxnSpLocks/>
              <a:stCxn id="15" idx="2"/>
              <a:endCxn id="27" idx="0"/>
            </p:cNvCxnSpPr>
            <p:nvPr/>
          </p:nvCxnSpPr>
          <p:spPr>
            <a:xfrm flipH="1">
              <a:off x="6940161" y="2547470"/>
              <a:ext cx="1722170" cy="1712260"/>
            </a:xfrm>
            <a:prstGeom prst="straightConnector1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54F1BFA1-9FA5-B9FF-5901-A50FA75EFC65}"/>
                </a:ext>
              </a:extLst>
            </p:cNvPr>
            <p:cNvCxnSpPr>
              <a:cxnSpLocks/>
              <a:stCxn id="15" idx="2"/>
              <a:endCxn id="29" idx="0"/>
            </p:cNvCxnSpPr>
            <p:nvPr/>
          </p:nvCxnSpPr>
          <p:spPr>
            <a:xfrm>
              <a:off x="8662331" y="2547470"/>
              <a:ext cx="1983005" cy="1712260"/>
            </a:xfrm>
            <a:prstGeom prst="straightConnector1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A2C05EA2-A154-4466-9126-7B3CE4D1021D}"/>
              </a:ext>
            </a:extLst>
          </p:cNvPr>
          <p:cNvGrpSpPr/>
          <p:nvPr/>
        </p:nvGrpSpPr>
        <p:grpSpPr>
          <a:xfrm>
            <a:off x="6940161" y="2115670"/>
            <a:ext cx="3705175" cy="1712260"/>
            <a:chOff x="6940161" y="2547470"/>
            <a:chExt cx="3705175" cy="1712260"/>
          </a:xfrm>
        </p:grpSpPr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E4BCD904-3E0F-DD15-CA39-6128A1BF5160}"/>
                </a:ext>
              </a:extLst>
            </p:cNvPr>
            <p:cNvCxnSpPr>
              <a:cxnSpLocks/>
              <a:stCxn id="14" idx="2"/>
              <a:endCxn id="28" idx="0"/>
            </p:cNvCxnSpPr>
            <p:nvPr/>
          </p:nvCxnSpPr>
          <p:spPr>
            <a:xfrm>
              <a:off x="6940161" y="2547470"/>
              <a:ext cx="1722170" cy="1712260"/>
            </a:xfrm>
            <a:prstGeom prst="straightConnector1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945DC538-498C-4621-7655-E43FE24EF2C0}"/>
                </a:ext>
              </a:extLst>
            </p:cNvPr>
            <p:cNvCxnSpPr>
              <a:cxnSpLocks/>
              <a:stCxn id="14" idx="2"/>
              <a:endCxn id="29" idx="0"/>
            </p:cNvCxnSpPr>
            <p:nvPr/>
          </p:nvCxnSpPr>
          <p:spPr>
            <a:xfrm>
              <a:off x="6940161" y="2547470"/>
              <a:ext cx="3705175" cy="1712260"/>
            </a:xfrm>
            <a:prstGeom prst="straightConnector1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F1EE757B-0B37-45CF-6E3B-01038F8C0944}"/>
              </a:ext>
            </a:extLst>
          </p:cNvPr>
          <p:cNvGrpSpPr/>
          <p:nvPr/>
        </p:nvGrpSpPr>
        <p:grpSpPr>
          <a:xfrm>
            <a:off x="1320242" y="2115670"/>
            <a:ext cx="9325094" cy="1712260"/>
            <a:chOff x="1320242" y="2547470"/>
            <a:chExt cx="9325094" cy="1712260"/>
          </a:xfrm>
        </p:grpSpPr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7E9D5D99-358A-2BAF-344E-68BAE9D76B73}"/>
                </a:ext>
              </a:extLst>
            </p:cNvPr>
            <p:cNvCxnSpPr>
              <a:cxnSpLocks/>
              <a:stCxn id="13" idx="2"/>
              <a:endCxn id="25" idx="0"/>
            </p:cNvCxnSpPr>
            <p:nvPr/>
          </p:nvCxnSpPr>
          <p:spPr>
            <a:xfrm flipH="1">
              <a:off x="3286615" y="2547470"/>
              <a:ext cx="2053623" cy="1712260"/>
            </a:xfrm>
            <a:prstGeom prst="straightConnector1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7F097D0F-37F9-F645-130C-55B94D7E02A2}"/>
                </a:ext>
              </a:extLst>
            </p:cNvPr>
            <p:cNvCxnSpPr>
              <a:cxnSpLocks/>
              <a:stCxn id="13" idx="2"/>
              <a:endCxn id="24" idx="0"/>
            </p:cNvCxnSpPr>
            <p:nvPr/>
          </p:nvCxnSpPr>
          <p:spPr>
            <a:xfrm flipH="1">
              <a:off x="1320242" y="2547470"/>
              <a:ext cx="4019996" cy="1712260"/>
            </a:xfrm>
            <a:prstGeom prst="straightConnector1">
              <a:avLst/>
            </a:prstGeom>
            <a:ln w="381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9257DA43-B0FB-A00E-F0CE-598FDB5E0E9D}"/>
                </a:ext>
              </a:extLst>
            </p:cNvPr>
            <p:cNvCxnSpPr>
              <a:cxnSpLocks/>
              <a:stCxn id="13" idx="2"/>
              <a:endCxn id="29" idx="0"/>
            </p:cNvCxnSpPr>
            <p:nvPr/>
          </p:nvCxnSpPr>
          <p:spPr>
            <a:xfrm>
              <a:off x="5340238" y="2547470"/>
              <a:ext cx="5305098" cy="1712260"/>
            </a:xfrm>
            <a:prstGeom prst="straightConnector1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7E00527B-3DD4-2E83-8AEA-59FB2C5FACC9}"/>
              </a:ext>
            </a:extLst>
          </p:cNvPr>
          <p:cNvGrpSpPr/>
          <p:nvPr/>
        </p:nvGrpSpPr>
        <p:grpSpPr>
          <a:xfrm>
            <a:off x="1320242" y="2115670"/>
            <a:ext cx="9325094" cy="1712260"/>
            <a:chOff x="1320242" y="2037975"/>
            <a:chExt cx="9325094" cy="1712260"/>
          </a:xfrm>
        </p:grpSpPr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94BB1130-7AFC-9826-C364-D136538E2073}"/>
                </a:ext>
              </a:extLst>
            </p:cNvPr>
            <p:cNvCxnSpPr>
              <a:cxnSpLocks/>
              <a:stCxn id="12" idx="2"/>
              <a:endCxn id="26" idx="0"/>
            </p:cNvCxnSpPr>
            <p:nvPr/>
          </p:nvCxnSpPr>
          <p:spPr>
            <a:xfrm>
              <a:off x="3291224" y="2037975"/>
              <a:ext cx="2049013" cy="1712260"/>
            </a:xfrm>
            <a:prstGeom prst="straightConnector1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7193D277-4F26-CA16-3280-164FF73F13A2}"/>
                </a:ext>
              </a:extLst>
            </p:cNvPr>
            <p:cNvCxnSpPr>
              <a:cxnSpLocks/>
              <a:stCxn id="12" idx="2"/>
              <a:endCxn id="24" idx="0"/>
            </p:cNvCxnSpPr>
            <p:nvPr/>
          </p:nvCxnSpPr>
          <p:spPr>
            <a:xfrm flipH="1">
              <a:off x="1320242" y="2037975"/>
              <a:ext cx="1970982" cy="1712260"/>
            </a:xfrm>
            <a:prstGeom prst="straightConnector1">
              <a:avLst/>
            </a:prstGeom>
            <a:ln w="381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Arrow Connector 119">
              <a:extLst>
                <a:ext uri="{FF2B5EF4-FFF2-40B4-BE49-F238E27FC236}">
                  <a16:creationId xmlns:a16="http://schemas.microsoft.com/office/drawing/2014/main" id="{3D11394A-F995-4F16-4BD1-389D6F07B79E}"/>
                </a:ext>
              </a:extLst>
            </p:cNvPr>
            <p:cNvCxnSpPr>
              <a:cxnSpLocks/>
              <a:stCxn id="12" idx="2"/>
              <a:endCxn id="29" idx="0"/>
            </p:cNvCxnSpPr>
            <p:nvPr/>
          </p:nvCxnSpPr>
          <p:spPr>
            <a:xfrm>
              <a:off x="3291224" y="2037975"/>
              <a:ext cx="7354112" cy="1712260"/>
            </a:xfrm>
            <a:prstGeom prst="straightConnector1">
              <a:avLst/>
            </a:prstGeom>
            <a:ln w="381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C95E8722-C12C-334E-3BE6-0012750DE777}"/>
              </a:ext>
            </a:extLst>
          </p:cNvPr>
          <p:cNvGrpSpPr/>
          <p:nvPr/>
        </p:nvGrpSpPr>
        <p:grpSpPr>
          <a:xfrm>
            <a:off x="1320242" y="2115670"/>
            <a:ext cx="4019995" cy="1712260"/>
            <a:chOff x="1320242" y="2547470"/>
            <a:chExt cx="4019995" cy="1712260"/>
          </a:xfrm>
        </p:grpSpPr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CAAAAB18-14EF-6071-F97E-AF2307936337}"/>
                </a:ext>
              </a:extLst>
            </p:cNvPr>
            <p:cNvCxnSpPr>
              <a:cxnSpLocks/>
              <a:stCxn id="11" idx="2"/>
              <a:endCxn id="26" idx="0"/>
            </p:cNvCxnSpPr>
            <p:nvPr/>
          </p:nvCxnSpPr>
          <p:spPr>
            <a:xfrm>
              <a:off x="1320242" y="2547470"/>
              <a:ext cx="4019995" cy="1712260"/>
            </a:xfrm>
            <a:prstGeom prst="straightConnector1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2923499D-A39C-91D1-B967-D0E83DD536FA}"/>
                </a:ext>
              </a:extLst>
            </p:cNvPr>
            <p:cNvCxnSpPr>
              <a:cxnSpLocks/>
              <a:stCxn id="11" idx="2"/>
              <a:endCxn id="25" idx="0"/>
            </p:cNvCxnSpPr>
            <p:nvPr/>
          </p:nvCxnSpPr>
          <p:spPr>
            <a:xfrm>
              <a:off x="1320242" y="2547470"/>
              <a:ext cx="1966373" cy="1712260"/>
            </a:xfrm>
            <a:prstGeom prst="straightConnector1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52840F-7B50-7621-1DB2-25FC55D08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200" dirty="0"/>
              <a:t>Attention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C16E34-5780-9D22-89AC-54F14FA88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14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F148A29-5576-113B-7A89-EE2F4DE30E3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AI Decoded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E40AFC3-423B-E94B-177B-5B6FDBC61D8C}"/>
              </a:ext>
            </a:extLst>
          </p:cNvPr>
          <p:cNvSpPr/>
          <p:nvPr/>
        </p:nvSpPr>
        <p:spPr>
          <a:xfrm>
            <a:off x="524435" y="1237130"/>
            <a:ext cx="1591614" cy="87854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F5937E4-DFE5-6E78-9AA1-0568A41C8FF4}"/>
              </a:ext>
            </a:extLst>
          </p:cNvPr>
          <p:cNvSpPr/>
          <p:nvPr/>
        </p:nvSpPr>
        <p:spPr>
          <a:xfrm>
            <a:off x="2116049" y="1237130"/>
            <a:ext cx="2350350" cy="87854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FBB2B8D-18E3-CE2E-600A-A960C3DBEEFF}"/>
              </a:ext>
            </a:extLst>
          </p:cNvPr>
          <p:cNvSpPr/>
          <p:nvPr/>
        </p:nvSpPr>
        <p:spPr>
          <a:xfrm>
            <a:off x="4461482" y="1237130"/>
            <a:ext cx="1757512" cy="87854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D87AC9C-580C-9E82-2A6C-75C081D73929}"/>
              </a:ext>
            </a:extLst>
          </p:cNvPr>
          <p:cNvSpPr/>
          <p:nvPr/>
        </p:nvSpPr>
        <p:spPr>
          <a:xfrm>
            <a:off x="6221144" y="1237130"/>
            <a:ext cx="1438034" cy="87854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58C36E9-5EC6-FA22-37A0-3CBCD580DB87}"/>
              </a:ext>
            </a:extLst>
          </p:cNvPr>
          <p:cNvSpPr/>
          <p:nvPr/>
        </p:nvSpPr>
        <p:spPr>
          <a:xfrm>
            <a:off x="7659178" y="1237130"/>
            <a:ext cx="2006306" cy="87854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4C410D-D2D2-167C-5BCD-0DF6C3DCB364}"/>
              </a:ext>
            </a:extLst>
          </p:cNvPr>
          <p:cNvSpPr/>
          <p:nvPr/>
        </p:nvSpPr>
        <p:spPr>
          <a:xfrm>
            <a:off x="9665485" y="1237130"/>
            <a:ext cx="1959702" cy="87854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64EF9CA-F034-2F29-8BCF-8DC2685E36AB}"/>
              </a:ext>
            </a:extLst>
          </p:cNvPr>
          <p:cNvSpPr/>
          <p:nvPr/>
        </p:nvSpPr>
        <p:spPr>
          <a:xfrm>
            <a:off x="524435" y="3827930"/>
            <a:ext cx="1591614" cy="878540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3D9BB2F-1D18-AE37-E98D-4B52062805AF}"/>
              </a:ext>
            </a:extLst>
          </p:cNvPr>
          <p:cNvSpPr/>
          <p:nvPr/>
        </p:nvSpPr>
        <p:spPr>
          <a:xfrm>
            <a:off x="2116049" y="3827930"/>
            <a:ext cx="2341131" cy="878540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82306B5-1C95-82C2-5F6A-F65EB2C2E51D}"/>
              </a:ext>
            </a:extLst>
          </p:cNvPr>
          <p:cNvSpPr/>
          <p:nvPr/>
        </p:nvSpPr>
        <p:spPr>
          <a:xfrm>
            <a:off x="4459330" y="3827930"/>
            <a:ext cx="1761813" cy="878540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59DD139-781E-CAEF-D4EC-B4C4F968A8A7}"/>
              </a:ext>
            </a:extLst>
          </p:cNvPr>
          <p:cNvSpPr/>
          <p:nvPr/>
        </p:nvSpPr>
        <p:spPr>
          <a:xfrm>
            <a:off x="6221144" y="3827930"/>
            <a:ext cx="1438034" cy="878540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2FE600C-E9AC-28F3-6FFA-DB65E2FEEDD8}"/>
              </a:ext>
            </a:extLst>
          </p:cNvPr>
          <p:cNvSpPr/>
          <p:nvPr/>
        </p:nvSpPr>
        <p:spPr>
          <a:xfrm>
            <a:off x="7659178" y="3827930"/>
            <a:ext cx="2006306" cy="878540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A2E5BAB-45BE-CEE0-8DFA-73DD6761D3CB}"/>
              </a:ext>
            </a:extLst>
          </p:cNvPr>
          <p:cNvSpPr/>
          <p:nvPr/>
        </p:nvSpPr>
        <p:spPr>
          <a:xfrm>
            <a:off x="9665485" y="3827930"/>
            <a:ext cx="1959702" cy="878540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D747714F-F847-822B-FE3E-99C0509F5A2A}"/>
              </a:ext>
            </a:extLst>
          </p:cNvPr>
          <p:cNvSpPr/>
          <p:nvPr/>
        </p:nvSpPr>
        <p:spPr>
          <a:xfrm>
            <a:off x="524435" y="5181600"/>
            <a:ext cx="1591614" cy="86061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Eurostile LT" panose="020B0504020202050204" pitchFamily="34" charset="0"/>
              </a:rPr>
              <a:t>6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1BCD6717-BF91-FD7A-0EBD-07E09DFAD48A}"/>
              </a:ext>
            </a:extLst>
          </p:cNvPr>
          <p:cNvSpPr/>
          <p:nvPr/>
        </p:nvSpPr>
        <p:spPr>
          <a:xfrm>
            <a:off x="2116049" y="5181600"/>
            <a:ext cx="2341131" cy="86061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Eurostile LT" panose="020B0504020202050204" pitchFamily="34" charset="0"/>
              </a:rPr>
              <a:t>11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61749629-DD00-D6C0-00B2-F69E96ED2432}"/>
              </a:ext>
            </a:extLst>
          </p:cNvPr>
          <p:cNvSpPr/>
          <p:nvPr/>
        </p:nvSpPr>
        <p:spPr>
          <a:xfrm>
            <a:off x="4466399" y="5181600"/>
            <a:ext cx="1752595" cy="86061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Eurostile LT" panose="020B0504020202050204" pitchFamily="34" charset="0"/>
              </a:rPr>
              <a:t>12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A7C091A8-8E58-8216-7020-A8BCEBB11915}"/>
              </a:ext>
            </a:extLst>
          </p:cNvPr>
          <p:cNvSpPr/>
          <p:nvPr/>
        </p:nvSpPr>
        <p:spPr>
          <a:xfrm>
            <a:off x="6218994" y="5181600"/>
            <a:ext cx="1440182" cy="86061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Eurostile LT" panose="020B0504020202050204" pitchFamily="34" charset="0"/>
              </a:rPr>
              <a:t>9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A9095160-BE32-6304-0E64-C430C03C80C7}"/>
              </a:ext>
            </a:extLst>
          </p:cNvPr>
          <p:cNvSpPr/>
          <p:nvPr/>
        </p:nvSpPr>
        <p:spPr>
          <a:xfrm>
            <a:off x="7659177" y="5181600"/>
            <a:ext cx="2006308" cy="86061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Eurostile LT" panose="020B0504020202050204" pitchFamily="34" charset="0"/>
              </a:rPr>
              <a:t>12</a:t>
            </a: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B863E4C2-81B3-609F-DCE6-D125B9C7ED2D}"/>
              </a:ext>
            </a:extLst>
          </p:cNvPr>
          <p:cNvSpPr/>
          <p:nvPr/>
        </p:nvSpPr>
        <p:spPr>
          <a:xfrm>
            <a:off x="9665483" y="5181600"/>
            <a:ext cx="1959704" cy="86061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Eurostile LT" panose="020B0504020202050204" pitchFamily="34" charset="0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986446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6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6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6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6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6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6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3" presetClass="emph" presetSubtype="2" accel="4000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500" fill="hold"/>
                                        <p:tgtEl>
                                          <p:spTgt spid="9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1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1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1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1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700"/>
                            </p:stCondLst>
                            <p:childTnLst>
                              <p:par>
                                <p:cTn id="61" presetID="3" presetClass="emph" presetSubtype="2" accel="4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9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200"/>
                            </p:stCondLst>
                            <p:childTnLst>
                              <p:par>
                                <p:cTn id="64" presetID="3" presetClass="emph" presetSubtype="2" accel="4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500" fill="hold"/>
                                        <p:tgtEl>
                                          <p:spTgt spid="9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700"/>
                            </p:stCondLst>
                            <p:childTnLst>
                              <p:par>
                                <p:cTn id="67" presetID="3" presetClass="emph" presetSubtype="2" accel="4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" dur="500" fill="hold"/>
                                        <p:tgtEl>
                                          <p:spTgt spid="9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00"/>
                            </p:stCondLst>
                            <p:childTnLst>
                              <p:par>
                                <p:cTn id="70" presetID="3" presetClass="emph" presetSubtype="2" accel="4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9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700"/>
                            </p:stCondLst>
                            <p:childTnLst>
                              <p:par>
                                <p:cTn id="73" presetID="3" presetClass="emph" presetSubtype="2" accel="4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" dur="500" fill="hold"/>
                                        <p:tgtEl>
                                          <p:spTgt spid="9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utoUpdateAnimBg="0"/>
      <p:bldP spid="93" grpId="1" animBg="1"/>
      <p:bldP spid="94" grpId="0" autoUpdateAnimBg="0"/>
      <p:bldP spid="94" grpId="1" animBg="1"/>
      <p:bldP spid="95" grpId="0" autoUpdateAnimBg="0"/>
      <p:bldP spid="95" grpId="1" animBg="1"/>
      <p:bldP spid="96" grpId="0" autoUpdateAnimBg="0"/>
      <p:bldP spid="96" grpId="1" animBg="1"/>
      <p:bldP spid="97" grpId="0" autoUpdateAnimBg="0"/>
      <p:bldP spid="97" grpId="1" animBg="1"/>
      <p:bldP spid="98" grpId="0" autoUpdateAnimBg="0"/>
      <p:bldP spid="98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681DEA-6E42-5DB7-A6BB-A7E1927F9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>
            <a:extLst>
              <a:ext uri="{FF2B5EF4-FFF2-40B4-BE49-F238E27FC236}">
                <a16:creationId xmlns:a16="http://schemas.microsoft.com/office/drawing/2014/main" id="{1D3EB4C8-9B00-AFB2-B878-4339C74B1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61999"/>
            <a:ext cx="10972800" cy="9144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sz="3600" dirty="0">
                <a:latin typeface="Eurostile LT" panose="020B0504020202050204" pitchFamily="34" charset="0"/>
              </a:rPr>
              <a:t>Latent Diffusion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4152FC-F452-B9AA-E360-6C1DE01EF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200" dirty="0"/>
              <a:t>Latent Diffusion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04CE42-8B7D-1547-F1A0-B6A8C3AFB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15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66FBCDF-C37D-47B2-36B6-7497067B10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AI Decoded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2D58717-713D-E733-91A9-F15B42E3324E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09600" y="1981199"/>
            <a:ext cx="9753600" cy="45720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u="sng" dirty="0">
                <a:latin typeface="Eurostile LT" panose="020B0504020202050204" pitchFamily="34" charset="0"/>
                <a:ea typeface="A-OTF Shin Go Pro" panose="020B0200000000000000" pitchFamily="34" charset="-128"/>
              </a:rPr>
              <a:t>Add &amp; Subtract Noise</a:t>
            </a: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Normally Distributed</a:t>
            </a: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U-Net with Attention </a:t>
            </a:r>
          </a:p>
          <a:p>
            <a:pPr lvl="2">
              <a:lnSpc>
                <a:spcPct val="150000"/>
              </a:lnSpc>
            </a:pPr>
            <a:r>
              <a:rPr lang="en-US" sz="26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DUI (Denoising Under the Influence)</a:t>
            </a: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Variational Autoencoder</a:t>
            </a:r>
          </a:p>
          <a:p>
            <a:pPr lvl="2">
              <a:lnSpc>
                <a:spcPct val="150000"/>
              </a:lnSpc>
            </a:pPr>
            <a:r>
              <a:rPr lang="en-US" sz="26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Image  Representation (compressed)  Image</a:t>
            </a:r>
          </a:p>
          <a:p>
            <a:pPr lvl="1">
              <a:lnSpc>
                <a:spcPct val="150000"/>
              </a:lnSpc>
            </a:pPr>
            <a:endParaRPr lang="en-US" sz="2800" dirty="0">
              <a:latin typeface="A-OTF Shin Go Pro" panose="020B0200000000000000" pitchFamily="34" charset="-128"/>
              <a:ea typeface="A-OTF Shin Go Pro" panose="020B0200000000000000" pitchFamily="34" charset="-128"/>
              <a:sym typeface="Wingdings" panose="05000000000000000000" pitchFamily="2" charset="2"/>
            </a:endParaRPr>
          </a:p>
        </p:txBody>
      </p:sp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FAF4BA9C-6585-E5AF-B784-16A1A0BD461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14" t="1413" r="19868" b="22235"/>
          <a:stretch/>
        </p:blipFill>
        <p:spPr>
          <a:xfrm>
            <a:off x="5688248" y="739591"/>
            <a:ext cx="6449964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51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11E7D9-78A0-0C63-55D3-76158CFC84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Block Arc 54">
            <a:extLst>
              <a:ext uri="{FF2B5EF4-FFF2-40B4-BE49-F238E27FC236}">
                <a16:creationId xmlns:a16="http://schemas.microsoft.com/office/drawing/2014/main" id="{EE69B425-5E00-9DE6-29E5-C5077AD38A26}"/>
              </a:ext>
            </a:extLst>
          </p:cNvPr>
          <p:cNvSpPr/>
          <p:nvPr/>
        </p:nvSpPr>
        <p:spPr>
          <a:xfrm rot="16200000">
            <a:off x="4330622" y="3985446"/>
            <a:ext cx="2825389" cy="2590799"/>
          </a:xfrm>
          <a:prstGeom prst="blockArc">
            <a:avLst>
              <a:gd name="adj1" fmla="val 16181466"/>
              <a:gd name="adj2" fmla="val 86949"/>
              <a:gd name="adj3" fmla="val 1348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535627-D704-D16E-24DC-A036DAA4D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200" dirty="0"/>
              <a:t>Latent Diffusion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4C5DC9-2354-5300-566A-E2354FF78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16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D972F64-EDE3-B8E1-BCC8-523C0E0F5E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AI Decoded</a:t>
            </a:r>
          </a:p>
        </p:txBody>
      </p:sp>
      <p:pic>
        <p:nvPicPr>
          <p:cNvPr id="6" name="Picture 5" descr="A card with a person in a crown&#10;&#10;Description automatically generated">
            <a:extLst>
              <a:ext uri="{FF2B5EF4-FFF2-40B4-BE49-F238E27FC236}">
                <a16:creationId xmlns:a16="http://schemas.microsoft.com/office/drawing/2014/main" id="{3B2D6C56-11FE-CF39-DCB5-31F724AAFE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9750" y="859752"/>
            <a:ext cx="2590800" cy="3620022"/>
          </a:xfrm>
          <a:prstGeom prst="rect">
            <a:avLst/>
          </a:prstGeom>
        </p:spPr>
      </p:pic>
      <p:pic>
        <p:nvPicPr>
          <p:cNvPr id="18" name="Picture 17" descr="A full shot of a card&#10;&#10;Description automatically generated">
            <a:extLst>
              <a:ext uri="{FF2B5EF4-FFF2-40B4-BE49-F238E27FC236}">
                <a16:creationId xmlns:a16="http://schemas.microsoft.com/office/drawing/2014/main" id="{3119BEC4-F664-21DE-7770-59440EB683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027" y="795579"/>
            <a:ext cx="2768403" cy="3748368"/>
          </a:xfrm>
          <a:prstGeom prst="rect">
            <a:avLst/>
          </a:prstGeom>
        </p:spPr>
      </p:pic>
      <p:sp>
        <p:nvSpPr>
          <p:cNvPr id="19" name="Arrow: Right 18">
            <a:extLst>
              <a:ext uri="{FF2B5EF4-FFF2-40B4-BE49-F238E27FC236}">
                <a16:creationId xmlns:a16="http://schemas.microsoft.com/office/drawing/2014/main" id="{1D832664-C6E7-1335-AB54-DD9C59FB3C1E}"/>
              </a:ext>
            </a:extLst>
          </p:cNvPr>
          <p:cNvSpPr/>
          <p:nvPr/>
        </p:nvSpPr>
        <p:spPr>
          <a:xfrm>
            <a:off x="2943408" y="2372314"/>
            <a:ext cx="1183218" cy="594899"/>
          </a:xfrm>
          <a:prstGeom prst="rightArrow">
            <a:avLst>
              <a:gd name="adj1" fmla="val 62809"/>
              <a:gd name="adj2" fmla="val 50000"/>
            </a:avLst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-OTF Shin Go Pro" panose="020B0200000000000000" pitchFamily="34" charset="-128"/>
                <a:ea typeface="A-OTF Shin Go Pro" panose="020B0200000000000000" pitchFamily="34" charset="-128"/>
              </a:rPr>
              <a:t>VAE</a:t>
            </a: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9FA0776C-2819-167F-51F2-3FD9A33EB5EF}"/>
              </a:ext>
            </a:extLst>
          </p:cNvPr>
          <p:cNvSpPr/>
          <p:nvPr/>
        </p:nvSpPr>
        <p:spPr>
          <a:xfrm>
            <a:off x="8107304" y="2372314"/>
            <a:ext cx="1183218" cy="594899"/>
          </a:xfrm>
          <a:prstGeom prst="rightArrow">
            <a:avLst>
              <a:gd name="adj1" fmla="val 62809"/>
              <a:gd name="adj2" fmla="val 50000"/>
            </a:avLst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-OTF Shin Go Pro" panose="020B0200000000000000" pitchFamily="34" charset="-128"/>
                <a:ea typeface="A-OTF Shin Go Pro" panose="020B0200000000000000" pitchFamily="34" charset="-128"/>
              </a:rPr>
              <a:t>VAE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CE1D1F6-E352-0EFA-91C3-C62C6D4EEDAA}"/>
              </a:ext>
            </a:extLst>
          </p:cNvPr>
          <p:cNvGrpSpPr/>
          <p:nvPr/>
        </p:nvGrpSpPr>
        <p:grpSpPr>
          <a:xfrm>
            <a:off x="5254062" y="1809151"/>
            <a:ext cx="1710383" cy="1721224"/>
            <a:chOff x="5271247" y="1766047"/>
            <a:chExt cx="1710383" cy="1721224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218601F5-7E46-ED2C-B0FD-E87DD6D180B6}"/>
                </a:ext>
              </a:extLst>
            </p:cNvPr>
            <p:cNvSpPr/>
            <p:nvPr/>
          </p:nvSpPr>
          <p:spPr>
            <a:xfrm>
              <a:off x="5271247" y="1766047"/>
              <a:ext cx="1658471" cy="1721224"/>
            </a:xfrm>
            <a:custGeom>
              <a:avLst/>
              <a:gdLst>
                <a:gd name="connsiteX0" fmla="*/ 0 w 1658471"/>
                <a:gd name="connsiteY0" fmla="*/ 905435 h 1721224"/>
                <a:gd name="connsiteX1" fmla="*/ 233082 w 1658471"/>
                <a:gd name="connsiteY1" fmla="*/ 932329 h 1721224"/>
                <a:gd name="connsiteX2" fmla="*/ 681318 w 1658471"/>
                <a:gd name="connsiteY2" fmla="*/ 950259 h 1721224"/>
                <a:gd name="connsiteX3" fmla="*/ 1057835 w 1658471"/>
                <a:gd name="connsiteY3" fmla="*/ 941294 h 1721224"/>
                <a:gd name="connsiteX4" fmla="*/ 1246094 w 1658471"/>
                <a:gd name="connsiteY4" fmla="*/ 824753 h 1721224"/>
                <a:gd name="connsiteX5" fmla="*/ 1326777 w 1658471"/>
                <a:gd name="connsiteY5" fmla="*/ 699247 h 1721224"/>
                <a:gd name="connsiteX6" fmla="*/ 1380565 w 1658471"/>
                <a:gd name="connsiteY6" fmla="*/ 573741 h 1721224"/>
                <a:gd name="connsiteX7" fmla="*/ 1425388 w 1658471"/>
                <a:gd name="connsiteY7" fmla="*/ 403412 h 1721224"/>
                <a:gd name="connsiteX8" fmla="*/ 1434353 w 1658471"/>
                <a:gd name="connsiteY8" fmla="*/ 331694 h 1721224"/>
                <a:gd name="connsiteX9" fmla="*/ 1398494 w 1658471"/>
                <a:gd name="connsiteY9" fmla="*/ 197224 h 1721224"/>
                <a:gd name="connsiteX10" fmla="*/ 1255059 w 1658471"/>
                <a:gd name="connsiteY10" fmla="*/ 44824 h 1721224"/>
                <a:gd name="connsiteX11" fmla="*/ 1147482 w 1658471"/>
                <a:gd name="connsiteY11" fmla="*/ 8965 h 1721224"/>
                <a:gd name="connsiteX12" fmla="*/ 1039906 w 1658471"/>
                <a:gd name="connsiteY12" fmla="*/ 0 h 1721224"/>
                <a:gd name="connsiteX13" fmla="*/ 896471 w 1658471"/>
                <a:gd name="connsiteY13" fmla="*/ 44824 h 1721224"/>
                <a:gd name="connsiteX14" fmla="*/ 878541 w 1658471"/>
                <a:gd name="connsiteY14" fmla="*/ 206188 h 1721224"/>
                <a:gd name="connsiteX15" fmla="*/ 977153 w 1658471"/>
                <a:gd name="connsiteY15" fmla="*/ 277906 h 1721224"/>
                <a:gd name="connsiteX16" fmla="*/ 1084729 w 1658471"/>
                <a:gd name="connsiteY16" fmla="*/ 385482 h 1721224"/>
                <a:gd name="connsiteX17" fmla="*/ 1138518 w 1658471"/>
                <a:gd name="connsiteY17" fmla="*/ 448235 h 1721224"/>
                <a:gd name="connsiteX18" fmla="*/ 1174377 w 1658471"/>
                <a:gd name="connsiteY18" fmla="*/ 493059 h 1721224"/>
                <a:gd name="connsiteX19" fmla="*/ 1228165 w 1658471"/>
                <a:gd name="connsiteY19" fmla="*/ 591671 h 1721224"/>
                <a:gd name="connsiteX20" fmla="*/ 1246094 w 1658471"/>
                <a:gd name="connsiteY20" fmla="*/ 770965 h 1721224"/>
                <a:gd name="connsiteX21" fmla="*/ 1228165 w 1658471"/>
                <a:gd name="connsiteY21" fmla="*/ 968188 h 1721224"/>
                <a:gd name="connsiteX22" fmla="*/ 1174377 w 1658471"/>
                <a:gd name="connsiteY22" fmla="*/ 1111624 h 1721224"/>
                <a:gd name="connsiteX23" fmla="*/ 1138518 w 1658471"/>
                <a:gd name="connsiteY23" fmla="*/ 1183341 h 1721224"/>
                <a:gd name="connsiteX24" fmla="*/ 950259 w 1658471"/>
                <a:gd name="connsiteY24" fmla="*/ 1317812 h 1721224"/>
                <a:gd name="connsiteX25" fmla="*/ 779929 w 1658471"/>
                <a:gd name="connsiteY25" fmla="*/ 1380565 h 1721224"/>
                <a:gd name="connsiteX26" fmla="*/ 645459 w 1658471"/>
                <a:gd name="connsiteY26" fmla="*/ 1371600 h 1721224"/>
                <a:gd name="connsiteX27" fmla="*/ 618565 w 1658471"/>
                <a:gd name="connsiteY27" fmla="*/ 1335741 h 1721224"/>
                <a:gd name="connsiteX28" fmla="*/ 582706 w 1658471"/>
                <a:gd name="connsiteY28" fmla="*/ 1272988 h 1721224"/>
                <a:gd name="connsiteX29" fmla="*/ 609600 w 1658471"/>
                <a:gd name="connsiteY29" fmla="*/ 1129553 h 1721224"/>
                <a:gd name="connsiteX30" fmla="*/ 654424 w 1658471"/>
                <a:gd name="connsiteY30" fmla="*/ 1066800 h 1721224"/>
                <a:gd name="connsiteX31" fmla="*/ 806824 w 1658471"/>
                <a:gd name="connsiteY31" fmla="*/ 950259 h 1721224"/>
                <a:gd name="connsiteX32" fmla="*/ 878541 w 1658471"/>
                <a:gd name="connsiteY32" fmla="*/ 869577 h 1721224"/>
                <a:gd name="connsiteX33" fmla="*/ 905435 w 1658471"/>
                <a:gd name="connsiteY33" fmla="*/ 824753 h 1721224"/>
                <a:gd name="connsiteX34" fmla="*/ 923365 w 1658471"/>
                <a:gd name="connsiteY34" fmla="*/ 690282 h 1721224"/>
                <a:gd name="connsiteX35" fmla="*/ 914400 w 1658471"/>
                <a:gd name="connsiteY35" fmla="*/ 627529 h 1721224"/>
                <a:gd name="connsiteX36" fmla="*/ 708212 w 1658471"/>
                <a:gd name="connsiteY36" fmla="*/ 555812 h 1721224"/>
                <a:gd name="connsiteX37" fmla="*/ 618565 w 1658471"/>
                <a:gd name="connsiteY37" fmla="*/ 510988 h 1721224"/>
                <a:gd name="connsiteX38" fmla="*/ 502024 w 1658471"/>
                <a:gd name="connsiteY38" fmla="*/ 313765 h 1721224"/>
                <a:gd name="connsiteX39" fmla="*/ 484094 w 1658471"/>
                <a:gd name="connsiteY39" fmla="*/ 80682 h 1721224"/>
                <a:gd name="connsiteX40" fmla="*/ 430306 w 1658471"/>
                <a:gd name="connsiteY40" fmla="*/ 62753 h 1721224"/>
                <a:gd name="connsiteX41" fmla="*/ 259977 w 1658471"/>
                <a:gd name="connsiteY41" fmla="*/ 107577 h 1721224"/>
                <a:gd name="connsiteX42" fmla="*/ 152400 w 1658471"/>
                <a:gd name="connsiteY42" fmla="*/ 340659 h 1721224"/>
                <a:gd name="connsiteX43" fmla="*/ 206188 w 1658471"/>
                <a:gd name="connsiteY43" fmla="*/ 493059 h 1721224"/>
                <a:gd name="connsiteX44" fmla="*/ 331694 w 1658471"/>
                <a:gd name="connsiteY44" fmla="*/ 475129 h 1721224"/>
                <a:gd name="connsiteX45" fmla="*/ 484094 w 1658471"/>
                <a:gd name="connsiteY45" fmla="*/ 349624 h 1721224"/>
                <a:gd name="connsiteX46" fmla="*/ 609600 w 1658471"/>
                <a:gd name="connsiteY46" fmla="*/ 304800 h 1721224"/>
                <a:gd name="connsiteX47" fmla="*/ 672353 w 1658471"/>
                <a:gd name="connsiteY47" fmla="*/ 322729 h 1721224"/>
                <a:gd name="connsiteX48" fmla="*/ 842682 w 1658471"/>
                <a:gd name="connsiteY48" fmla="*/ 448235 h 1721224"/>
                <a:gd name="connsiteX49" fmla="*/ 914400 w 1658471"/>
                <a:gd name="connsiteY49" fmla="*/ 502024 h 1721224"/>
                <a:gd name="connsiteX50" fmla="*/ 986118 w 1658471"/>
                <a:gd name="connsiteY50" fmla="*/ 591671 h 1721224"/>
                <a:gd name="connsiteX51" fmla="*/ 1004047 w 1658471"/>
                <a:gd name="connsiteY51" fmla="*/ 654424 h 1721224"/>
                <a:gd name="connsiteX52" fmla="*/ 995082 w 1658471"/>
                <a:gd name="connsiteY52" fmla="*/ 726141 h 1721224"/>
                <a:gd name="connsiteX53" fmla="*/ 923365 w 1658471"/>
                <a:gd name="connsiteY53" fmla="*/ 762000 h 1721224"/>
                <a:gd name="connsiteX54" fmla="*/ 690282 w 1658471"/>
                <a:gd name="connsiteY54" fmla="*/ 744071 h 1721224"/>
                <a:gd name="connsiteX55" fmla="*/ 573741 w 1658471"/>
                <a:gd name="connsiteY55" fmla="*/ 717177 h 1721224"/>
                <a:gd name="connsiteX56" fmla="*/ 412377 w 1658471"/>
                <a:gd name="connsiteY56" fmla="*/ 690282 h 1721224"/>
                <a:gd name="connsiteX57" fmla="*/ 331694 w 1658471"/>
                <a:gd name="connsiteY57" fmla="*/ 717177 h 1721224"/>
                <a:gd name="connsiteX58" fmla="*/ 286871 w 1658471"/>
                <a:gd name="connsiteY58" fmla="*/ 788894 h 1721224"/>
                <a:gd name="connsiteX59" fmla="*/ 188259 w 1658471"/>
                <a:gd name="connsiteY59" fmla="*/ 1057835 h 1721224"/>
                <a:gd name="connsiteX60" fmla="*/ 179294 w 1658471"/>
                <a:gd name="connsiteY60" fmla="*/ 1129553 h 1721224"/>
                <a:gd name="connsiteX61" fmla="*/ 188259 w 1658471"/>
                <a:gd name="connsiteY61" fmla="*/ 1416424 h 1721224"/>
                <a:gd name="connsiteX62" fmla="*/ 215153 w 1658471"/>
                <a:gd name="connsiteY62" fmla="*/ 1425388 h 1721224"/>
                <a:gd name="connsiteX63" fmla="*/ 259977 w 1658471"/>
                <a:gd name="connsiteY63" fmla="*/ 1398494 h 1721224"/>
                <a:gd name="connsiteX64" fmla="*/ 313765 w 1658471"/>
                <a:gd name="connsiteY64" fmla="*/ 1344706 h 1721224"/>
                <a:gd name="connsiteX65" fmla="*/ 349624 w 1658471"/>
                <a:gd name="connsiteY65" fmla="*/ 1255059 h 1721224"/>
                <a:gd name="connsiteX66" fmla="*/ 340659 w 1658471"/>
                <a:gd name="connsiteY66" fmla="*/ 1120588 h 1721224"/>
                <a:gd name="connsiteX67" fmla="*/ 251012 w 1658471"/>
                <a:gd name="connsiteY67" fmla="*/ 1093694 h 1721224"/>
                <a:gd name="connsiteX68" fmla="*/ 152400 w 1658471"/>
                <a:gd name="connsiteY68" fmla="*/ 1120588 h 1721224"/>
                <a:gd name="connsiteX69" fmla="*/ 62753 w 1658471"/>
                <a:gd name="connsiteY69" fmla="*/ 1210235 h 1721224"/>
                <a:gd name="connsiteX70" fmla="*/ 26894 w 1658471"/>
                <a:gd name="connsiteY70" fmla="*/ 1308847 h 1721224"/>
                <a:gd name="connsiteX71" fmla="*/ 17929 w 1658471"/>
                <a:gd name="connsiteY71" fmla="*/ 1344706 h 1721224"/>
                <a:gd name="connsiteX72" fmla="*/ 26894 w 1658471"/>
                <a:gd name="connsiteY72" fmla="*/ 1524000 h 1721224"/>
                <a:gd name="connsiteX73" fmla="*/ 44824 w 1658471"/>
                <a:gd name="connsiteY73" fmla="*/ 1568824 h 1721224"/>
                <a:gd name="connsiteX74" fmla="*/ 71718 w 1658471"/>
                <a:gd name="connsiteY74" fmla="*/ 1604682 h 1721224"/>
                <a:gd name="connsiteX75" fmla="*/ 161365 w 1658471"/>
                <a:gd name="connsiteY75" fmla="*/ 1676400 h 1721224"/>
                <a:gd name="connsiteX76" fmla="*/ 215153 w 1658471"/>
                <a:gd name="connsiteY76" fmla="*/ 1694329 h 1721224"/>
                <a:gd name="connsiteX77" fmla="*/ 340659 w 1658471"/>
                <a:gd name="connsiteY77" fmla="*/ 1676400 h 1721224"/>
                <a:gd name="connsiteX78" fmla="*/ 358588 w 1658471"/>
                <a:gd name="connsiteY78" fmla="*/ 1640541 h 1721224"/>
                <a:gd name="connsiteX79" fmla="*/ 457200 w 1658471"/>
                <a:gd name="connsiteY79" fmla="*/ 1497106 h 1721224"/>
                <a:gd name="connsiteX80" fmla="*/ 555812 w 1658471"/>
                <a:gd name="connsiteY80" fmla="*/ 1425388 h 1721224"/>
                <a:gd name="connsiteX81" fmla="*/ 735106 w 1658471"/>
                <a:gd name="connsiteY81" fmla="*/ 1272988 h 1721224"/>
                <a:gd name="connsiteX82" fmla="*/ 788894 w 1658471"/>
                <a:gd name="connsiteY82" fmla="*/ 1255059 h 1721224"/>
                <a:gd name="connsiteX83" fmla="*/ 842682 w 1658471"/>
                <a:gd name="connsiteY83" fmla="*/ 1264024 h 1721224"/>
                <a:gd name="connsiteX84" fmla="*/ 923365 w 1658471"/>
                <a:gd name="connsiteY84" fmla="*/ 1371600 h 1721224"/>
                <a:gd name="connsiteX85" fmla="*/ 932329 w 1658471"/>
                <a:gd name="connsiteY85" fmla="*/ 1425388 h 1721224"/>
                <a:gd name="connsiteX86" fmla="*/ 923365 w 1658471"/>
                <a:gd name="connsiteY86" fmla="*/ 1470212 h 1721224"/>
                <a:gd name="connsiteX87" fmla="*/ 806824 w 1658471"/>
                <a:gd name="connsiteY87" fmla="*/ 1568824 h 1721224"/>
                <a:gd name="connsiteX88" fmla="*/ 600635 w 1658471"/>
                <a:gd name="connsiteY88" fmla="*/ 1649506 h 1721224"/>
                <a:gd name="connsiteX89" fmla="*/ 591671 w 1658471"/>
                <a:gd name="connsiteY89" fmla="*/ 1676400 h 1721224"/>
                <a:gd name="connsiteX90" fmla="*/ 690282 w 1658471"/>
                <a:gd name="connsiteY90" fmla="*/ 1721224 h 1721224"/>
                <a:gd name="connsiteX91" fmla="*/ 887506 w 1658471"/>
                <a:gd name="connsiteY91" fmla="*/ 1712259 h 1721224"/>
                <a:gd name="connsiteX92" fmla="*/ 1021977 w 1658471"/>
                <a:gd name="connsiteY92" fmla="*/ 1622612 h 1721224"/>
                <a:gd name="connsiteX93" fmla="*/ 1066800 w 1658471"/>
                <a:gd name="connsiteY93" fmla="*/ 1586753 h 1721224"/>
                <a:gd name="connsiteX94" fmla="*/ 1111624 w 1658471"/>
                <a:gd name="connsiteY94" fmla="*/ 1550894 h 1721224"/>
                <a:gd name="connsiteX95" fmla="*/ 1183341 w 1658471"/>
                <a:gd name="connsiteY95" fmla="*/ 1461247 h 1721224"/>
                <a:gd name="connsiteX96" fmla="*/ 1174377 w 1658471"/>
                <a:gd name="connsiteY96" fmla="*/ 1362635 h 1721224"/>
                <a:gd name="connsiteX97" fmla="*/ 1129553 w 1658471"/>
                <a:gd name="connsiteY97" fmla="*/ 1326777 h 1721224"/>
                <a:gd name="connsiteX98" fmla="*/ 1057835 w 1658471"/>
                <a:gd name="connsiteY98" fmla="*/ 1281953 h 1721224"/>
                <a:gd name="connsiteX99" fmla="*/ 968188 w 1658471"/>
                <a:gd name="connsiteY99" fmla="*/ 1201271 h 1721224"/>
                <a:gd name="connsiteX100" fmla="*/ 932329 w 1658471"/>
                <a:gd name="connsiteY100" fmla="*/ 1138518 h 1721224"/>
                <a:gd name="connsiteX101" fmla="*/ 914400 w 1658471"/>
                <a:gd name="connsiteY101" fmla="*/ 1066800 h 1721224"/>
                <a:gd name="connsiteX102" fmla="*/ 914400 w 1658471"/>
                <a:gd name="connsiteY102" fmla="*/ 905435 h 1721224"/>
                <a:gd name="connsiteX103" fmla="*/ 968188 w 1658471"/>
                <a:gd name="connsiteY103" fmla="*/ 806824 h 1721224"/>
                <a:gd name="connsiteX104" fmla="*/ 1030941 w 1658471"/>
                <a:gd name="connsiteY104" fmla="*/ 744071 h 1721224"/>
                <a:gd name="connsiteX105" fmla="*/ 1111624 w 1658471"/>
                <a:gd name="connsiteY105" fmla="*/ 726141 h 1721224"/>
                <a:gd name="connsiteX106" fmla="*/ 1165412 w 1658471"/>
                <a:gd name="connsiteY106" fmla="*/ 735106 h 1721224"/>
                <a:gd name="connsiteX107" fmla="*/ 1290918 w 1658471"/>
                <a:gd name="connsiteY107" fmla="*/ 788894 h 1721224"/>
                <a:gd name="connsiteX108" fmla="*/ 1335741 w 1658471"/>
                <a:gd name="connsiteY108" fmla="*/ 833718 h 1721224"/>
                <a:gd name="connsiteX109" fmla="*/ 1362635 w 1658471"/>
                <a:gd name="connsiteY109" fmla="*/ 968188 h 1721224"/>
                <a:gd name="connsiteX110" fmla="*/ 1380565 w 1658471"/>
                <a:gd name="connsiteY110" fmla="*/ 1290918 h 1721224"/>
                <a:gd name="connsiteX111" fmla="*/ 1443318 w 1658471"/>
                <a:gd name="connsiteY111" fmla="*/ 1281953 h 1721224"/>
                <a:gd name="connsiteX112" fmla="*/ 1488141 w 1658471"/>
                <a:gd name="connsiteY112" fmla="*/ 1201271 h 1721224"/>
                <a:gd name="connsiteX113" fmla="*/ 1470212 w 1658471"/>
                <a:gd name="connsiteY113" fmla="*/ 995082 h 1721224"/>
                <a:gd name="connsiteX114" fmla="*/ 1479177 w 1658471"/>
                <a:gd name="connsiteY114" fmla="*/ 950259 h 1721224"/>
                <a:gd name="connsiteX115" fmla="*/ 1506071 w 1658471"/>
                <a:gd name="connsiteY115" fmla="*/ 941294 h 1721224"/>
                <a:gd name="connsiteX116" fmla="*/ 1541929 w 1658471"/>
                <a:gd name="connsiteY116" fmla="*/ 923365 h 1721224"/>
                <a:gd name="connsiteX117" fmla="*/ 1658471 w 1658471"/>
                <a:gd name="connsiteY117" fmla="*/ 923365 h 1721224"/>
                <a:gd name="connsiteX0" fmla="*/ 0 w 1658471"/>
                <a:gd name="connsiteY0" fmla="*/ 905435 h 1721224"/>
                <a:gd name="connsiteX1" fmla="*/ 233082 w 1658471"/>
                <a:gd name="connsiteY1" fmla="*/ 932329 h 1721224"/>
                <a:gd name="connsiteX2" fmla="*/ 681318 w 1658471"/>
                <a:gd name="connsiteY2" fmla="*/ 950259 h 1721224"/>
                <a:gd name="connsiteX3" fmla="*/ 1057835 w 1658471"/>
                <a:gd name="connsiteY3" fmla="*/ 941294 h 1721224"/>
                <a:gd name="connsiteX4" fmla="*/ 1246094 w 1658471"/>
                <a:gd name="connsiteY4" fmla="*/ 824753 h 1721224"/>
                <a:gd name="connsiteX5" fmla="*/ 1326777 w 1658471"/>
                <a:gd name="connsiteY5" fmla="*/ 699247 h 1721224"/>
                <a:gd name="connsiteX6" fmla="*/ 1380565 w 1658471"/>
                <a:gd name="connsiteY6" fmla="*/ 573741 h 1721224"/>
                <a:gd name="connsiteX7" fmla="*/ 1425388 w 1658471"/>
                <a:gd name="connsiteY7" fmla="*/ 403412 h 1721224"/>
                <a:gd name="connsiteX8" fmla="*/ 1434353 w 1658471"/>
                <a:gd name="connsiteY8" fmla="*/ 331694 h 1721224"/>
                <a:gd name="connsiteX9" fmla="*/ 1398494 w 1658471"/>
                <a:gd name="connsiteY9" fmla="*/ 197224 h 1721224"/>
                <a:gd name="connsiteX10" fmla="*/ 1255059 w 1658471"/>
                <a:gd name="connsiteY10" fmla="*/ 44824 h 1721224"/>
                <a:gd name="connsiteX11" fmla="*/ 1147482 w 1658471"/>
                <a:gd name="connsiteY11" fmla="*/ 8965 h 1721224"/>
                <a:gd name="connsiteX12" fmla="*/ 1039906 w 1658471"/>
                <a:gd name="connsiteY12" fmla="*/ 0 h 1721224"/>
                <a:gd name="connsiteX13" fmla="*/ 896471 w 1658471"/>
                <a:gd name="connsiteY13" fmla="*/ 44824 h 1721224"/>
                <a:gd name="connsiteX14" fmla="*/ 878541 w 1658471"/>
                <a:gd name="connsiteY14" fmla="*/ 206188 h 1721224"/>
                <a:gd name="connsiteX15" fmla="*/ 977153 w 1658471"/>
                <a:gd name="connsiteY15" fmla="*/ 277906 h 1721224"/>
                <a:gd name="connsiteX16" fmla="*/ 1084729 w 1658471"/>
                <a:gd name="connsiteY16" fmla="*/ 385482 h 1721224"/>
                <a:gd name="connsiteX17" fmla="*/ 1138518 w 1658471"/>
                <a:gd name="connsiteY17" fmla="*/ 448235 h 1721224"/>
                <a:gd name="connsiteX18" fmla="*/ 1174377 w 1658471"/>
                <a:gd name="connsiteY18" fmla="*/ 493059 h 1721224"/>
                <a:gd name="connsiteX19" fmla="*/ 1228165 w 1658471"/>
                <a:gd name="connsiteY19" fmla="*/ 591671 h 1721224"/>
                <a:gd name="connsiteX20" fmla="*/ 1246094 w 1658471"/>
                <a:gd name="connsiteY20" fmla="*/ 770965 h 1721224"/>
                <a:gd name="connsiteX21" fmla="*/ 1228165 w 1658471"/>
                <a:gd name="connsiteY21" fmla="*/ 968188 h 1721224"/>
                <a:gd name="connsiteX22" fmla="*/ 1174377 w 1658471"/>
                <a:gd name="connsiteY22" fmla="*/ 1111624 h 1721224"/>
                <a:gd name="connsiteX23" fmla="*/ 1138518 w 1658471"/>
                <a:gd name="connsiteY23" fmla="*/ 1183341 h 1721224"/>
                <a:gd name="connsiteX24" fmla="*/ 950259 w 1658471"/>
                <a:gd name="connsiteY24" fmla="*/ 1317812 h 1721224"/>
                <a:gd name="connsiteX25" fmla="*/ 779929 w 1658471"/>
                <a:gd name="connsiteY25" fmla="*/ 1380565 h 1721224"/>
                <a:gd name="connsiteX26" fmla="*/ 645459 w 1658471"/>
                <a:gd name="connsiteY26" fmla="*/ 1371600 h 1721224"/>
                <a:gd name="connsiteX27" fmla="*/ 618565 w 1658471"/>
                <a:gd name="connsiteY27" fmla="*/ 1335741 h 1721224"/>
                <a:gd name="connsiteX28" fmla="*/ 582706 w 1658471"/>
                <a:gd name="connsiteY28" fmla="*/ 1272988 h 1721224"/>
                <a:gd name="connsiteX29" fmla="*/ 609600 w 1658471"/>
                <a:gd name="connsiteY29" fmla="*/ 1129553 h 1721224"/>
                <a:gd name="connsiteX30" fmla="*/ 654424 w 1658471"/>
                <a:gd name="connsiteY30" fmla="*/ 1066800 h 1721224"/>
                <a:gd name="connsiteX31" fmla="*/ 806824 w 1658471"/>
                <a:gd name="connsiteY31" fmla="*/ 950259 h 1721224"/>
                <a:gd name="connsiteX32" fmla="*/ 878541 w 1658471"/>
                <a:gd name="connsiteY32" fmla="*/ 869577 h 1721224"/>
                <a:gd name="connsiteX33" fmla="*/ 905435 w 1658471"/>
                <a:gd name="connsiteY33" fmla="*/ 824753 h 1721224"/>
                <a:gd name="connsiteX34" fmla="*/ 923365 w 1658471"/>
                <a:gd name="connsiteY34" fmla="*/ 690282 h 1721224"/>
                <a:gd name="connsiteX35" fmla="*/ 914400 w 1658471"/>
                <a:gd name="connsiteY35" fmla="*/ 627529 h 1721224"/>
                <a:gd name="connsiteX36" fmla="*/ 708212 w 1658471"/>
                <a:gd name="connsiteY36" fmla="*/ 555812 h 1721224"/>
                <a:gd name="connsiteX37" fmla="*/ 618565 w 1658471"/>
                <a:gd name="connsiteY37" fmla="*/ 510988 h 1721224"/>
                <a:gd name="connsiteX38" fmla="*/ 502024 w 1658471"/>
                <a:gd name="connsiteY38" fmla="*/ 313765 h 1721224"/>
                <a:gd name="connsiteX39" fmla="*/ 484094 w 1658471"/>
                <a:gd name="connsiteY39" fmla="*/ 80682 h 1721224"/>
                <a:gd name="connsiteX40" fmla="*/ 430306 w 1658471"/>
                <a:gd name="connsiteY40" fmla="*/ 62753 h 1721224"/>
                <a:gd name="connsiteX41" fmla="*/ 259977 w 1658471"/>
                <a:gd name="connsiteY41" fmla="*/ 107577 h 1721224"/>
                <a:gd name="connsiteX42" fmla="*/ 152400 w 1658471"/>
                <a:gd name="connsiteY42" fmla="*/ 340659 h 1721224"/>
                <a:gd name="connsiteX43" fmla="*/ 206188 w 1658471"/>
                <a:gd name="connsiteY43" fmla="*/ 493059 h 1721224"/>
                <a:gd name="connsiteX44" fmla="*/ 331694 w 1658471"/>
                <a:gd name="connsiteY44" fmla="*/ 475129 h 1721224"/>
                <a:gd name="connsiteX45" fmla="*/ 484094 w 1658471"/>
                <a:gd name="connsiteY45" fmla="*/ 349624 h 1721224"/>
                <a:gd name="connsiteX46" fmla="*/ 609600 w 1658471"/>
                <a:gd name="connsiteY46" fmla="*/ 304800 h 1721224"/>
                <a:gd name="connsiteX47" fmla="*/ 672353 w 1658471"/>
                <a:gd name="connsiteY47" fmla="*/ 322729 h 1721224"/>
                <a:gd name="connsiteX48" fmla="*/ 842682 w 1658471"/>
                <a:gd name="connsiteY48" fmla="*/ 448235 h 1721224"/>
                <a:gd name="connsiteX49" fmla="*/ 914400 w 1658471"/>
                <a:gd name="connsiteY49" fmla="*/ 502024 h 1721224"/>
                <a:gd name="connsiteX50" fmla="*/ 986118 w 1658471"/>
                <a:gd name="connsiteY50" fmla="*/ 591671 h 1721224"/>
                <a:gd name="connsiteX51" fmla="*/ 1004047 w 1658471"/>
                <a:gd name="connsiteY51" fmla="*/ 654424 h 1721224"/>
                <a:gd name="connsiteX52" fmla="*/ 995082 w 1658471"/>
                <a:gd name="connsiteY52" fmla="*/ 726141 h 1721224"/>
                <a:gd name="connsiteX53" fmla="*/ 923365 w 1658471"/>
                <a:gd name="connsiteY53" fmla="*/ 762000 h 1721224"/>
                <a:gd name="connsiteX54" fmla="*/ 690282 w 1658471"/>
                <a:gd name="connsiteY54" fmla="*/ 744071 h 1721224"/>
                <a:gd name="connsiteX55" fmla="*/ 573741 w 1658471"/>
                <a:gd name="connsiteY55" fmla="*/ 717177 h 1721224"/>
                <a:gd name="connsiteX56" fmla="*/ 412377 w 1658471"/>
                <a:gd name="connsiteY56" fmla="*/ 690282 h 1721224"/>
                <a:gd name="connsiteX57" fmla="*/ 331694 w 1658471"/>
                <a:gd name="connsiteY57" fmla="*/ 717177 h 1721224"/>
                <a:gd name="connsiteX58" fmla="*/ 286871 w 1658471"/>
                <a:gd name="connsiteY58" fmla="*/ 788894 h 1721224"/>
                <a:gd name="connsiteX59" fmla="*/ 188259 w 1658471"/>
                <a:gd name="connsiteY59" fmla="*/ 1057835 h 1721224"/>
                <a:gd name="connsiteX60" fmla="*/ 179294 w 1658471"/>
                <a:gd name="connsiteY60" fmla="*/ 1129553 h 1721224"/>
                <a:gd name="connsiteX61" fmla="*/ 188259 w 1658471"/>
                <a:gd name="connsiteY61" fmla="*/ 1416424 h 1721224"/>
                <a:gd name="connsiteX62" fmla="*/ 215153 w 1658471"/>
                <a:gd name="connsiteY62" fmla="*/ 1425388 h 1721224"/>
                <a:gd name="connsiteX63" fmla="*/ 259977 w 1658471"/>
                <a:gd name="connsiteY63" fmla="*/ 1398494 h 1721224"/>
                <a:gd name="connsiteX64" fmla="*/ 313765 w 1658471"/>
                <a:gd name="connsiteY64" fmla="*/ 1344706 h 1721224"/>
                <a:gd name="connsiteX65" fmla="*/ 349624 w 1658471"/>
                <a:gd name="connsiteY65" fmla="*/ 1255059 h 1721224"/>
                <a:gd name="connsiteX66" fmla="*/ 340659 w 1658471"/>
                <a:gd name="connsiteY66" fmla="*/ 1120588 h 1721224"/>
                <a:gd name="connsiteX67" fmla="*/ 251012 w 1658471"/>
                <a:gd name="connsiteY67" fmla="*/ 1093694 h 1721224"/>
                <a:gd name="connsiteX68" fmla="*/ 152400 w 1658471"/>
                <a:gd name="connsiteY68" fmla="*/ 1120588 h 1721224"/>
                <a:gd name="connsiteX69" fmla="*/ 62753 w 1658471"/>
                <a:gd name="connsiteY69" fmla="*/ 1210235 h 1721224"/>
                <a:gd name="connsiteX70" fmla="*/ 26894 w 1658471"/>
                <a:gd name="connsiteY70" fmla="*/ 1308847 h 1721224"/>
                <a:gd name="connsiteX71" fmla="*/ 17929 w 1658471"/>
                <a:gd name="connsiteY71" fmla="*/ 1344706 h 1721224"/>
                <a:gd name="connsiteX72" fmla="*/ 26894 w 1658471"/>
                <a:gd name="connsiteY72" fmla="*/ 1524000 h 1721224"/>
                <a:gd name="connsiteX73" fmla="*/ 44824 w 1658471"/>
                <a:gd name="connsiteY73" fmla="*/ 1568824 h 1721224"/>
                <a:gd name="connsiteX74" fmla="*/ 71718 w 1658471"/>
                <a:gd name="connsiteY74" fmla="*/ 1604682 h 1721224"/>
                <a:gd name="connsiteX75" fmla="*/ 161365 w 1658471"/>
                <a:gd name="connsiteY75" fmla="*/ 1676400 h 1721224"/>
                <a:gd name="connsiteX76" fmla="*/ 215153 w 1658471"/>
                <a:gd name="connsiteY76" fmla="*/ 1694329 h 1721224"/>
                <a:gd name="connsiteX77" fmla="*/ 340659 w 1658471"/>
                <a:gd name="connsiteY77" fmla="*/ 1676400 h 1721224"/>
                <a:gd name="connsiteX78" fmla="*/ 358588 w 1658471"/>
                <a:gd name="connsiteY78" fmla="*/ 1640541 h 1721224"/>
                <a:gd name="connsiteX79" fmla="*/ 457200 w 1658471"/>
                <a:gd name="connsiteY79" fmla="*/ 1497106 h 1721224"/>
                <a:gd name="connsiteX80" fmla="*/ 555812 w 1658471"/>
                <a:gd name="connsiteY80" fmla="*/ 1425388 h 1721224"/>
                <a:gd name="connsiteX81" fmla="*/ 735106 w 1658471"/>
                <a:gd name="connsiteY81" fmla="*/ 1272988 h 1721224"/>
                <a:gd name="connsiteX82" fmla="*/ 788894 w 1658471"/>
                <a:gd name="connsiteY82" fmla="*/ 1255059 h 1721224"/>
                <a:gd name="connsiteX83" fmla="*/ 842682 w 1658471"/>
                <a:gd name="connsiteY83" fmla="*/ 1264024 h 1721224"/>
                <a:gd name="connsiteX84" fmla="*/ 923365 w 1658471"/>
                <a:gd name="connsiteY84" fmla="*/ 1371600 h 1721224"/>
                <a:gd name="connsiteX85" fmla="*/ 932329 w 1658471"/>
                <a:gd name="connsiteY85" fmla="*/ 1425388 h 1721224"/>
                <a:gd name="connsiteX86" fmla="*/ 923365 w 1658471"/>
                <a:gd name="connsiteY86" fmla="*/ 1470212 h 1721224"/>
                <a:gd name="connsiteX87" fmla="*/ 806824 w 1658471"/>
                <a:gd name="connsiteY87" fmla="*/ 1568824 h 1721224"/>
                <a:gd name="connsiteX88" fmla="*/ 600635 w 1658471"/>
                <a:gd name="connsiteY88" fmla="*/ 1649506 h 1721224"/>
                <a:gd name="connsiteX89" fmla="*/ 591671 w 1658471"/>
                <a:gd name="connsiteY89" fmla="*/ 1676400 h 1721224"/>
                <a:gd name="connsiteX90" fmla="*/ 690282 w 1658471"/>
                <a:gd name="connsiteY90" fmla="*/ 1721224 h 1721224"/>
                <a:gd name="connsiteX91" fmla="*/ 887506 w 1658471"/>
                <a:gd name="connsiteY91" fmla="*/ 1712259 h 1721224"/>
                <a:gd name="connsiteX92" fmla="*/ 1021977 w 1658471"/>
                <a:gd name="connsiteY92" fmla="*/ 1622612 h 1721224"/>
                <a:gd name="connsiteX93" fmla="*/ 1066800 w 1658471"/>
                <a:gd name="connsiteY93" fmla="*/ 1586753 h 1721224"/>
                <a:gd name="connsiteX94" fmla="*/ 1111624 w 1658471"/>
                <a:gd name="connsiteY94" fmla="*/ 1550894 h 1721224"/>
                <a:gd name="connsiteX95" fmla="*/ 1183341 w 1658471"/>
                <a:gd name="connsiteY95" fmla="*/ 1461247 h 1721224"/>
                <a:gd name="connsiteX96" fmla="*/ 1174377 w 1658471"/>
                <a:gd name="connsiteY96" fmla="*/ 1362635 h 1721224"/>
                <a:gd name="connsiteX97" fmla="*/ 1129553 w 1658471"/>
                <a:gd name="connsiteY97" fmla="*/ 1326777 h 1721224"/>
                <a:gd name="connsiteX98" fmla="*/ 1057835 w 1658471"/>
                <a:gd name="connsiteY98" fmla="*/ 1281953 h 1721224"/>
                <a:gd name="connsiteX99" fmla="*/ 968188 w 1658471"/>
                <a:gd name="connsiteY99" fmla="*/ 1201271 h 1721224"/>
                <a:gd name="connsiteX100" fmla="*/ 932329 w 1658471"/>
                <a:gd name="connsiteY100" fmla="*/ 1138518 h 1721224"/>
                <a:gd name="connsiteX101" fmla="*/ 914400 w 1658471"/>
                <a:gd name="connsiteY101" fmla="*/ 1066800 h 1721224"/>
                <a:gd name="connsiteX102" fmla="*/ 914400 w 1658471"/>
                <a:gd name="connsiteY102" fmla="*/ 905435 h 1721224"/>
                <a:gd name="connsiteX103" fmla="*/ 968188 w 1658471"/>
                <a:gd name="connsiteY103" fmla="*/ 806824 h 1721224"/>
                <a:gd name="connsiteX104" fmla="*/ 1030941 w 1658471"/>
                <a:gd name="connsiteY104" fmla="*/ 744071 h 1721224"/>
                <a:gd name="connsiteX105" fmla="*/ 1111624 w 1658471"/>
                <a:gd name="connsiteY105" fmla="*/ 726141 h 1721224"/>
                <a:gd name="connsiteX106" fmla="*/ 1165412 w 1658471"/>
                <a:gd name="connsiteY106" fmla="*/ 735106 h 1721224"/>
                <a:gd name="connsiteX107" fmla="*/ 1290918 w 1658471"/>
                <a:gd name="connsiteY107" fmla="*/ 788894 h 1721224"/>
                <a:gd name="connsiteX108" fmla="*/ 1335741 w 1658471"/>
                <a:gd name="connsiteY108" fmla="*/ 833718 h 1721224"/>
                <a:gd name="connsiteX109" fmla="*/ 1362635 w 1658471"/>
                <a:gd name="connsiteY109" fmla="*/ 968188 h 1721224"/>
                <a:gd name="connsiteX110" fmla="*/ 1330559 w 1658471"/>
                <a:gd name="connsiteY110" fmla="*/ 1264724 h 1721224"/>
                <a:gd name="connsiteX111" fmla="*/ 1443318 w 1658471"/>
                <a:gd name="connsiteY111" fmla="*/ 1281953 h 1721224"/>
                <a:gd name="connsiteX112" fmla="*/ 1488141 w 1658471"/>
                <a:gd name="connsiteY112" fmla="*/ 1201271 h 1721224"/>
                <a:gd name="connsiteX113" fmla="*/ 1470212 w 1658471"/>
                <a:gd name="connsiteY113" fmla="*/ 995082 h 1721224"/>
                <a:gd name="connsiteX114" fmla="*/ 1479177 w 1658471"/>
                <a:gd name="connsiteY114" fmla="*/ 950259 h 1721224"/>
                <a:gd name="connsiteX115" fmla="*/ 1506071 w 1658471"/>
                <a:gd name="connsiteY115" fmla="*/ 941294 h 1721224"/>
                <a:gd name="connsiteX116" fmla="*/ 1541929 w 1658471"/>
                <a:gd name="connsiteY116" fmla="*/ 923365 h 1721224"/>
                <a:gd name="connsiteX117" fmla="*/ 1658471 w 1658471"/>
                <a:gd name="connsiteY117" fmla="*/ 923365 h 1721224"/>
                <a:gd name="connsiteX0" fmla="*/ 0 w 1658471"/>
                <a:gd name="connsiteY0" fmla="*/ 905435 h 1721224"/>
                <a:gd name="connsiteX1" fmla="*/ 233082 w 1658471"/>
                <a:gd name="connsiteY1" fmla="*/ 932329 h 1721224"/>
                <a:gd name="connsiteX2" fmla="*/ 681318 w 1658471"/>
                <a:gd name="connsiteY2" fmla="*/ 950259 h 1721224"/>
                <a:gd name="connsiteX3" fmla="*/ 1057835 w 1658471"/>
                <a:gd name="connsiteY3" fmla="*/ 941294 h 1721224"/>
                <a:gd name="connsiteX4" fmla="*/ 1246094 w 1658471"/>
                <a:gd name="connsiteY4" fmla="*/ 824753 h 1721224"/>
                <a:gd name="connsiteX5" fmla="*/ 1326777 w 1658471"/>
                <a:gd name="connsiteY5" fmla="*/ 699247 h 1721224"/>
                <a:gd name="connsiteX6" fmla="*/ 1380565 w 1658471"/>
                <a:gd name="connsiteY6" fmla="*/ 573741 h 1721224"/>
                <a:gd name="connsiteX7" fmla="*/ 1425388 w 1658471"/>
                <a:gd name="connsiteY7" fmla="*/ 403412 h 1721224"/>
                <a:gd name="connsiteX8" fmla="*/ 1434353 w 1658471"/>
                <a:gd name="connsiteY8" fmla="*/ 331694 h 1721224"/>
                <a:gd name="connsiteX9" fmla="*/ 1398494 w 1658471"/>
                <a:gd name="connsiteY9" fmla="*/ 197224 h 1721224"/>
                <a:gd name="connsiteX10" fmla="*/ 1255059 w 1658471"/>
                <a:gd name="connsiteY10" fmla="*/ 44824 h 1721224"/>
                <a:gd name="connsiteX11" fmla="*/ 1147482 w 1658471"/>
                <a:gd name="connsiteY11" fmla="*/ 8965 h 1721224"/>
                <a:gd name="connsiteX12" fmla="*/ 1039906 w 1658471"/>
                <a:gd name="connsiteY12" fmla="*/ 0 h 1721224"/>
                <a:gd name="connsiteX13" fmla="*/ 896471 w 1658471"/>
                <a:gd name="connsiteY13" fmla="*/ 44824 h 1721224"/>
                <a:gd name="connsiteX14" fmla="*/ 878541 w 1658471"/>
                <a:gd name="connsiteY14" fmla="*/ 206188 h 1721224"/>
                <a:gd name="connsiteX15" fmla="*/ 977153 w 1658471"/>
                <a:gd name="connsiteY15" fmla="*/ 277906 h 1721224"/>
                <a:gd name="connsiteX16" fmla="*/ 1084729 w 1658471"/>
                <a:gd name="connsiteY16" fmla="*/ 385482 h 1721224"/>
                <a:gd name="connsiteX17" fmla="*/ 1138518 w 1658471"/>
                <a:gd name="connsiteY17" fmla="*/ 448235 h 1721224"/>
                <a:gd name="connsiteX18" fmla="*/ 1174377 w 1658471"/>
                <a:gd name="connsiteY18" fmla="*/ 493059 h 1721224"/>
                <a:gd name="connsiteX19" fmla="*/ 1228165 w 1658471"/>
                <a:gd name="connsiteY19" fmla="*/ 591671 h 1721224"/>
                <a:gd name="connsiteX20" fmla="*/ 1246094 w 1658471"/>
                <a:gd name="connsiteY20" fmla="*/ 770965 h 1721224"/>
                <a:gd name="connsiteX21" fmla="*/ 1228165 w 1658471"/>
                <a:gd name="connsiteY21" fmla="*/ 968188 h 1721224"/>
                <a:gd name="connsiteX22" fmla="*/ 1174377 w 1658471"/>
                <a:gd name="connsiteY22" fmla="*/ 1111624 h 1721224"/>
                <a:gd name="connsiteX23" fmla="*/ 1138518 w 1658471"/>
                <a:gd name="connsiteY23" fmla="*/ 1183341 h 1721224"/>
                <a:gd name="connsiteX24" fmla="*/ 950259 w 1658471"/>
                <a:gd name="connsiteY24" fmla="*/ 1317812 h 1721224"/>
                <a:gd name="connsiteX25" fmla="*/ 779929 w 1658471"/>
                <a:gd name="connsiteY25" fmla="*/ 1380565 h 1721224"/>
                <a:gd name="connsiteX26" fmla="*/ 645459 w 1658471"/>
                <a:gd name="connsiteY26" fmla="*/ 1371600 h 1721224"/>
                <a:gd name="connsiteX27" fmla="*/ 618565 w 1658471"/>
                <a:gd name="connsiteY27" fmla="*/ 1335741 h 1721224"/>
                <a:gd name="connsiteX28" fmla="*/ 582706 w 1658471"/>
                <a:gd name="connsiteY28" fmla="*/ 1272988 h 1721224"/>
                <a:gd name="connsiteX29" fmla="*/ 609600 w 1658471"/>
                <a:gd name="connsiteY29" fmla="*/ 1129553 h 1721224"/>
                <a:gd name="connsiteX30" fmla="*/ 654424 w 1658471"/>
                <a:gd name="connsiteY30" fmla="*/ 1066800 h 1721224"/>
                <a:gd name="connsiteX31" fmla="*/ 806824 w 1658471"/>
                <a:gd name="connsiteY31" fmla="*/ 950259 h 1721224"/>
                <a:gd name="connsiteX32" fmla="*/ 878541 w 1658471"/>
                <a:gd name="connsiteY32" fmla="*/ 869577 h 1721224"/>
                <a:gd name="connsiteX33" fmla="*/ 905435 w 1658471"/>
                <a:gd name="connsiteY33" fmla="*/ 824753 h 1721224"/>
                <a:gd name="connsiteX34" fmla="*/ 923365 w 1658471"/>
                <a:gd name="connsiteY34" fmla="*/ 690282 h 1721224"/>
                <a:gd name="connsiteX35" fmla="*/ 914400 w 1658471"/>
                <a:gd name="connsiteY35" fmla="*/ 627529 h 1721224"/>
                <a:gd name="connsiteX36" fmla="*/ 708212 w 1658471"/>
                <a:gd name="connsiteY36" fmla="*/ 555812 h 1721224"/>
                <a:gd name="connsiteX37" fmla="*/ 618565 w 1658471"/>
                <a:gd name="connsiteY37" fmla="*/ 510988 h 1721224"/>
                <a:gd name="connsiteX38" fmla="*/ 502024 w 1658471"/>
                <a:gd name="connsiteY38" fmla="*/ 313765 h 1721224"/>
                <a:gd name="connsiteX39" fmla="*/ 484094 w 1658471"/>
                <a:gd name="connsiteY39" fmla="*/ 80682 h 1721224"/>
                <a:gd name="connsiteX40" fmla="*/ 430306 w 1658471"/>
                <a:gd name="connsiteY40" fmla="*/ 62753 h 1721224"/>
                <a:gd name="connsiteX41" fmla="*/ 259977 w 1658471"/>
                <a:gd name="connsiteY41" fmla="*/ 107577 h 1721224"/>
                <a:gd name="connsiteX42" fmla="*/ 152400 w 1658471"/>
                <a:gd name="connsiteY42" fmla="*/ 340659 h 1721224"/>
                <a:gd name="connsiteX43" fmla="*/ 206188 w 1658471"/>
                <a:gd name="connsiteY43" fmla="*/ 493059 h 1721224"/>
                <a:gd name="connsiteX44" fmla="*/ 331694 w 1658471"/>
                <a:gd name="connsiteY44" fmla="*/ 475129 h 1721224"/>
                <a:gd name="connsiteX45" fmla="*/ 484094 w 1658471"/>
                <a:gd name="connsiteY45" fmla="*/ 349624 h 1721224"/>
                <a:gd name="connsiteX46" fmla="*/ 609600 w 1658471"/>
                <a:gd name="connsiteY46" fmla="*/ 304800 h 1721224"/>
                <a:gd name="connsiteX47" fmla="*/ 672353 w 1658471"/>
                <a:gd name="connsiteY47" fmla="*/ 322729 h 1721224"/>
                <a:gd name="connsiteX48" fmla="*/ 842682 w 1658471"/>
                <a:gd name="connsiteY48" fmla="*/ 448235 h 1721224"/>
                <a:gd name="connsiteX49" fmla="*/ 914400 w 1658471"/>
                <a:gd name="connsiteY49" fmla="*/ 502024 h 1721224"/>
                <a:gd name="connsiteX50" fmla="*/ 986118 w 1658471"/>
                <a:gd name="connsiteY50" fmla="*/ 591671 h 1721224"/>
                <a:gd name="connsiteX51" fmla="*/ 1004047 w 1658471"/>
                <a:gd name="connsiteY51" fmla="*/ 654424 h 1721224"/>
                <a:gd name="connsiteX52" fmla="*/ 995082 w 1658471"/>
                <a:gd name="connsiteY52" fmla="*/ 726141 h 1721224"/>
                <a:gd name="connsiteX53" fmla="*/ 923365 w 1658471"/>
                <a:gd name="connsiteY53" fmla="*/ 762000 h 1721224"/>
                <a:gd name="connsiteX54" fmla="*/ 690282 w 1658471"/>
                <a:gd name="connsiteY54" fmla="*/ 744071 h 1721224"/>
                <a:gd name="connsiteX55" fmla="*/ 573741 w 1658471"/>
                <a:gd name="connsiteY55" fmla="*/ 717177 h 1721224"/>
                <a:gd name="connsiteX56" fmla="*/ 412377 w 1658471"/>
                <a:gd name="connsiteY56" fmla="*/ 690282 h 1721224"/>
                <a:gd name="connsiteX57" fmla="*/ 331694 w 1658471"/>
                <a:gd name="connsiteY57" fmla="*/ 717177 h 1721224"/>
                <a:gd name="connsiteX58" fmla="*/ 286871 w 1658471"/>
                <a:gd name="connsiteY58" fmla="*/ 788894 h 1721224"/>
                <a:gd name="connsiteX59" fmla="*/ 188259 w 1658471"/>
                <a:gd name="connsiteY59" fmla="*/ 1057835 h 1721224"/>
                <a:gd name="connsiteX60" fmla="*/ 179294 w 1658471"/>
                <a:gd name="connsiteY60" fmla="*/ 1129553 h 1721224"/>
                <a:gd name="connsiteX61" fmla="*/ 188259 w 1658471"/>
                <a:gd name="connsiteY61" fmla="*/ 1416424 h 1721224"/>
                <a:gd name="connsiteX62" fmla="*/ 215153 w 1658471"/>
                <a:gd name="connsiteY62" fmla="*/ 1425388 h 1721224"/>
                <a:gd name="connsiteX63" fmla="*/ 259977 w 1658471"/>
                <a:gd name="connsiteY63" fmla="*/ 1398494 h 1721224"/>
                <a:gd name="connsiteX64" fmla="*/ 313765 w 1658471"/>
                <a:gd name="connsiteY64" fmla="*/ 1344706 h 1721224"/>
                <a:gd name="connsiteX65" fmla="*/ 349624 w 1658471"/>
                <a:gd name="connsiteY65" fmla="*/ 1255059 h 1721224"/>
                <a:gd name="connsiteX66" fmla="*/ 340659 w 1658471"/>
                <a:gd name="connsiteY66" fmla="*/ 1120588 h 1721224"/>
                <a:gd name="connsiteX67" fmla="*/ 251012 w 1658471"/>
                <a:gd name="connsiteY67" fmla="*/ 1093694 h 1721224"/>
                <a:gd name="connsiteX68" fmla="*/ 152400 w 1658471"/>
                <a:gd name="connsiteY68" fmla="*/ 1120588 h 1721224"/>
                <a:gd name="connsiteX69" fmla="*/ 62753 w 1658471"/>
                <a:gd name="connsiteY69" fmla="*/ 1210235 h 1721224"/>
                <a:gd name="connsiteX70" fmla="*/ 26894 w 1658471"/>
                <a:gd name="connsiteY70" fmla="*/ 1308847 h 1721224"/>
                <a:gd name="connsiteX71" fmla="*/ 17929 w 1658471"/>
                <a:gd name="connsiteY71" fmla="*/ 1344706 h 1721224"/>
                <a:gd name="connsiteX72" fmla="*/ 26894 w 1658471"/>
                <a:gd name="connsiteY72" fmla="*/ 1524000 h 1721224"/>
                <a:gd name="connsiteX73" fmla="*/ 44824 w 1658471"/>
                <a:gd name="connsiteY73" fmla="*/ 1568824 h 1721224"/>
                <a:gd name="connsiteX74" fmla="*/ 71718 w 1658471"/>
                <a:gd name="connsiteY74" fmla="*/ 1604682 h 1721224"/>
                <a:gd name="connsiteX75" fmla="*/ 161365 w 1658471"/>
                <a:gd name="connsiteY75" fmla="*/ 1676400 h 1721224"/>
                <a:gd name="connsiteX76" fmla="*/ 215153 w 1658471"/>
                <a:gd name="connsiteY76" fmla="*/ 1694329 h 1721224"/>
                <a:gd name="connsiteX77" fmla="*/ 340659 w 1658471"/>
                <a:gd name="connsiteY77" fmla="*/ 1676400 h 1721224"/>
                <a:gd name="connsiteX78" fmla="*/ 358588 w 1658471"/>
                <a:gd name="connsiteY78" fmla="*/ 1640541 h 1721224"/>
                <a:gd name="connsiteX79" fmla="*/ 457200 w 1658471"/>
                <a:gd name="connsiteY79" fmla="*/ 1497106 h 1721224"/>
                <a:gd name="connsiteX80" fmla="*/ 555812 w 1658471"/>
                <a:gd name="connsiteY80" fmla="*/ 1425388 h 1721224"/>
                <a:gd name="connsiteX81" fmla="*/ 735106 w 1658471"/>
                <a:gd name="connsiteY81" fmla="*/ 1272988 h 1721224"/>
                <a:gd name="connsiteX82" fmla="*/ 788894 w 1658471"/>
                <a:gd name="connsiteY82" fmla="*/ 1255059 h 1721224"/>
                <a:gd name="connsiteX83" fmla="*/ 842682 w 1658471"/>
                <a:gd name="connsiteY83" fmla="*/ 1264024 h 1721224"/>
                <a:gd name="connsiteX84" fmla="*/ 923365 w 1658471"/>
                <a:gd name="connsiteY84" fmla="*/ 1371600 h 1721224"/>
                <a:gd name="connsiteX85" fmla="*/ 932329 w 1658471"/>
                <a:gd name="connsiteY85" fmla="*/ 1425388 h 1721224"/>
                <a:gd name="connsiteX86" fmla="*/ 923365 w 1658471"/>
                <a:gd name="connsiteY86" fmla="*/ 1470212 h 1721224"/>
                <a:gd name="connsiteX87" fmla="*/ 806824 w 1658471"/>
                <a:gd name="connsiteY87" fmla="*/ 1568824 h 1721224"/>
                <a:gd name="connsiteX88" fmla="*/ 600635 w 1658471"/>
                <a:gd name="connsiteY88" fmla="*/ 1649506 h 1721224"/>
                <a:gd name="connsiteX89" fmla="*/ 591671 w 1658471"/>
                <a:gd name="connsiteY89" fmla="*/ 1676400 h 1721224"/>
                <a:gd name="connsiteX90" fmla="*/ 690282 w 1658471"/>
                <a:gd name="connsiteY90" fmla="*/ 1721224 h 1721224"/>
                <a:gd name="connsiteX91" fmla="*/ 887506 w 1658471"/>
                <a:gd name="connsiteY91" fmla="*/ 1712259 h 1721224"/>
                <a:gd name="connsiteX92" fmla="*/ 1021977 w 1658471"/>
                <a:gd name="connsiteY92" fmla="*/ 1622612 h 1721224"/>
                <a:gd name="connsiteX93" fmla="*/ 1066800 w 1658471"/>
                <a:gd name="connsiteY93" fmla="*/ 1586753 h 1721224"/>
                <a:gd name="connsiteX94" fmla="*/ 1111624 w 1658471"/>
                <a:gd name="connsiteY94" fmla="*/ 1550894 h 1721224"/>
                <a:gd name="connsiteX95" fmla="*/ 1183341 w 1658471"/>
                <a:gd name="connsiteY95" fmla="*/ 1461247 h 1721224"/>
                <a:gd name="connsiteX96" fmla="*/ 1174377 w 1658471"/>
                <a:gd name="connsiteY96" fmla="*/ 1362635 h 1721224"/>
                <a:gd name="connsiteX97" fmla="*/ 1129553 w 1658471"/>
                <a:gd name="connsiteY97" fmla="*/ 1326777 h 1721224"/>
                <a:gd name="connsiteX98" fmla="*/ 1057835 w 1658471"/>
                <a:gd name="connsiteY98" fmla="*/ 1281953 h 1721224"/>
                <a:gd name="connsiteX99" fmla="*/ 968188 w 1658471"/>
                <a:gd name="connsiteY99" fmla="*/ 1201271 h 1721224"/>
                <a:gd name="connsiteX100" fmla="*/ 932329 w 1658471"/>
                <a:gd name="connsiteY100" fmla="*/ 1138518 h 1721224"/>
                <a:gd name="connsiteX101" fmla="*/ 914400 w 1658471"/>
                <a:gd name="connsiteY101" fmla="*/ 1066800 h 1721224"/>
                <a:gd name="connsiteX102" fmla="*/ 914400 w 1658471"/>
                <a:gd name="connsiteY102" fmla="*/ 905435 h 1721224"/>
                <a:gd name="connsiteX103" fmla="*/ 968188 w 1658471"/>
                <a:gd name="connsiteY103" fmla="*/ 806824 h 1721224"/>
                <a:gd name="connsiteX104" fmla="*/ 1030941 w 1658471"/>
                <a:gd name="connsiteY104" fmla="*/ 744071 h 1721224"/>
                <a:gd name="connsiteX105" fmla="*/ 1111624 w 1658471"/>
                <a:gd name="connsiteY105" fmla="*/ 726141 h 1721224"/>
                <a:gd name="connsiteX106" fmla="*/ 1165412 w 1658471"/>
                <a:gd name="connsiteY106" fmla="*/ 735106 h 1721224"/>
                <a:gd name="connsiteX107" fmla="*/ 1290918 w 1658471"/>
                <a:gd name="connsiteY107" fmla="*/ 788894 h 1721224"/>
                <a:gd name="connsiteX108" fmla="*/ 1335741 w 1658471"/>
                <a:gd name="connsiteY108" fmla="*/ 833718 h 1721224"/>
                <a:gd name="connsiteX109" fmla="*/ 1362635 w 1658471"/>
                <a:gd name="connsiteY109" fmla="*/ 968188 h 1721224"/>
                <a:gd name="connsiteX110" fmla="*/ 1330559 w 1658471"/>
                <a:gd name="connsiteY110" fmla="*/ 1264724 h 1721224"/>
                <a:gd name="connsiteX111" fmla="*/ 1443318 w 1658471"/>
                <a:gd name="connsiteY111" fmla="*/ 1281953 h 1721224"/>
                <a:gd name="connsiteX112" fmla="*/ 1488141 w 1658471"/>
                <a:gd name="connsiteY112" fmla="*/ 1201271 h 1721224"/>
                <a:gd name="connsiteX113" fmla="*/ 1470212 w 1658471"/>
                <a:gd name="connsiteY113" fmla="*/ 995082 h 1721224"/>
                <a:gd name="connsiteX114" fmla="*/ 1479177 w 1658471"/>
                <a:gd name="connsiteY114" fmla="*/ 950259 h 1721224"/>
                <a:gd name="connsiteX115" fmla="*/ 1506071 w 1658471"/>
                <a:gd name="connsiteY115" fmla="*/ 941294 h 1721224"/>
                <a:gd name="connsiteX116" fmla="*/ 1541929 w 1658471"/>
                <a:gd name="connsiteY116" fmla="*/ 923365 h 1721224"/>
                <a:gd name="connsiteX117" fmla="*/ 1658471 w 1658471"/>
                <a:gd name="connsiteY117" fmla="*/ 923365 h 1721224"/>
                <a:gd name="connsiteX0" fmla="*/ 0 w 1658471"/>
                <a:gd name="connsiteY0" fmla="*/ 905435 h 1721224"/>
                <a:gd name="connsiteX1" fmla="*/ 233082 w 1658471"/>
                <a:gd name="connsiteY1" fmla="*/ 932329 h 1721224"/>
                <a:gd name="connsiteX2" fmla="*/ 681318 w 1658471"/>
                <a:gd name="connsiteY2" fmla="*/ 950259 h 1721224"/>
                <a:gd name="connsiteX3" fmla="*/ 1057835 w 1658471"/>
                <a:gd name="connsiteY3" fmla="*/ 941294 h 1721224"/>
                <a:gd name="connsiteX4" fmla="*/ 1246094 w 1658471"/>
                <a:gd name="connsiteY4" fmla="*/ 824753 h 1721224"/>
                <a:gd name="connsiteX5" fmla="*/ 1326777 w 1658471"/>
                <a:gd name="connsiteY5" fmla="*/ 699247 h 1721224"/>
                <a:gd name="connsiteX6" fmla="*/ 1380565 w 1658471"/>
                <a:gd name="connsiteY6" fmla="*/ 573741 h 1721224"/>
                <a:gd name="connsiteX7" fmla="*/ 1425388 w 1658471"/>
                <a:gd name="connsiteY7" fmla="*/ 403412 h 1721224"/>
                <a:gd name="connsiteX8" fmla="*/ 1434353 w 1658471"/>
                <a:gd name="connsiteY8" fmla="*/ 331694 h 1721224"/>
                <a:gd name="connsiteX9" fmla="*/ 1398494 w 1658471"/>
                <a:gd name="connsiteY9" fmla="*/ 197224 h 1721224"/>
                <a:gd name="connsiteX10" fmla="*/ 1255059 w 1658471"/>
                <a:gd name="connsiteY10" fmla="*/ 44824 h 1721224"/>
                <a:gd name="connsiteX11" fmla="*/ 1147482 w 1658471"/>
                <a:gd name="connsiteY11" fmla="*/ 8965 h 1721224"/>
                <a:gd name="connsiteX12" fmla="*/ 1039906 w 1658471"/>
                <a:gd name="connsiteY12" fmla="*/ 0 h 1721224"/>
                <a:gd name="connsiteX13" fmla="*/ 896471 w 1658471"/>
                <a:gd name="connsiteY13" fmla="*/ 44824 h 1721224"/>
                <a:gd name="connsiteX14" fmla="*/ 878541 w 1658471"/>
                <a:gd name="connsiteY14" fmla="*/ 206188 h 1721224"/>
                <a:gd name="connsiteX15" fmla="*/ 977153 w 1658471"/>
                <a:gd name="connsiteY15" fmla="*/ 277906 h 1721224"/>
                <a:gd name="connsiteX16" fmla="*/ 1084729 w 1658471"/>
                <a:gd name="connsiteY16" fmla="*/ 385482 h 1721224"/>
                <a:gd name="connsiteX17" fmla="*/ 1138518 w 1658471"/>
                <a:gd name="connsiteY17" fmla="*/ 448235 h 1721224"/>
                <a:gd name="connsiteX18" fmla="*/ 1174377 w 1658471"/>
                <a:gd name="connsiteY18" fmla="*/ 493059 h 1721224"/>
                <a:gd name="connsiteX19" fmla="*/ 1228165 w 1658471"/>
                <a:gd name="connsiteY19" fmla="*/ 591671 h 1721224"/>
                <a:gd name="connsiteX20" fmla="*/ 1246094 w 1658471"/>
                <a:gd name="connsiteY20" fmla="*/ 770965 h 1721224"/>
                <a:gd name="connsiteX21" fmla="*/ 1228165 w 1658471"/>
                <a:gd name="connsiteY21" fmla="*/ 968188 h 1721224"/>
                <a:gd name="connsiteX22" fmla="*/ 1174377 w 1658471"/>
                <a:gd name="connsiteY22" fmla="*/ 1111624 h 1721224"/>
                <a:gd name="connsiteX23" fmla="*/ 1138518 w 1658471"/>
                <a:gd name="connsiteY23" fmla="*/ 1183341 h 1721224"/>
                <a:gd name="connsiteX24" fmla="*/ 950259 w 1658471"/>
                <a:gd name="connsiteY24" fmla="*/ 1317812 h 1721224"/>
                <a:gd name="connsiteX25" fmla="*/ 779929 w 1658471"/>
                <a:gd name="connsiteY25" fmla="*/ 1380565 h 1721224"/>
                <a:gd name="connsiteX26" fmla="*/ 645459 w 1658471"/>
                <a:gd name="connsiteY26" fmla="*/ 1371600 h 1721224"/>
                <a:gd name="connsiteX27" fmla="*/ 618565 w 1658471"/>
                <a:gd name="connsiteY27" fmla="*/ 1335741 h 1721224"/>
                <a:gd name="connsiteX28" fmla="*/ 582706 w 1658471"/>
                <a:gd name="connsiteY28" fmla="*/ 1272988 h 1721224"/>
                <a:gd name="connsiteX29" fmla="*/ 609600 w 1658471"/>
                <a:gd name="connsiteY29" fmla="*/ 1129553 h 1721224"/>
                <a:gd name="connsiteX30" fmla="*/ 654424 w 1658471"/>
                <a:gd name="connsiteY30" fmla="*/ 1066800 h 1721224"/>
                <a:gd name="connsiteX31" fmla="*/ 806824 w 1658471"/>
                <a:gd name="connsiteY31" fmla="*/ 950259 h 1721224"/>
                <a:gd name="connsiteX32" fmla="*/ 878541 w 1658471"/>
                <a:gd name="connsiteY32" fmla="*/ 869577 h 1721224"/>
                <a:gd name="connsiteX33" fmla="*/ 905435 w 1658471"/>
                <a:gd name="connsiteY33" fmla="*/ 824753 h 1721224"/>
                <a:gd name="connsiteX34" fmla="*/ 923365 w 1658471"/>
                <a:gd name="connsiteY34" fmla="*/ 690282 h 1721224"/>
                <a:gd name="connsiteX35" fmla="*/ 914400 w 1658471"/>
                <a:gd name="connsiteY35" fmla="*/ 627529 h 1721224"/>
                <a:gd name="connsiteX36" fmla="*/ 708212 w 1658471"/>
                <a:gd name="connsiteY36" fmla="*/ 555812 h 1721224"/>
                <a:gd name="connsiteX37" fmla="*/ 618565 w 1658471"/>
                <a:gd name="connsiteY37" fmla="*/ 510988 h 1721224"/>
                <a:gd name="connsiteX38" fmla="*/ 502024 w 1658471"/>
                <a:gd name="connsiteY38" fmla="*/ 313765 h 1721224"/>
                <a:gd name="connsiteX39" fmla="*/ 484094 w 1658471"/>
                <a:gd name="connsiteY39" fmla="*/ 80682 h 1721224"/>
                <a:gd name="connsiteX40" fmla="*/ 430306 w 1658471"/>
                <a:gd name="connsiteY40" fmla="*/ 62753 h 1721224"/>
                <a:gd name="connsiteX41" fmla="*/ 259977 w 1658471"/>
                <a:gd name="connsiteY41" fmla="*/ 107577 h 1721224"/>
                <a:gd name="connsiteX42" fmla="*/ 152400 w 1658471"/>
                <a:gd name="connsiteY42" fmla="*/ 340659 h 1721224"/>
                <a:gd name="connsiteX43" fmla="*/ 206188 w 1658471"/>
                <a:gd name="connsiteY43" fmla="*/ 493059 h 1721224"/>
                <a:gd name="connsiteX44" fmla="*/ 331694 w 1658471"/>
                <a:gd name="connsiteY44" fmla="*/ 475129 h 1721224"/>
                <a:gd name="connsiteX45" fmla="*/ 484094 w 1658471"/>
                <a:gd name="connsiteY45" fmla="*/ 349624 h 1721224"/>
                <a:gd name="connsiteX46" fmla="*/ 609600 w 1658471"/>
                <a:gd name="connsiteY46" fmla="*/ 304800 h 1721224"/>
                <a:gd name="connsiteX47" fmla="*/ 672353 w 1658471"/>
                <a:gd name="connsiteY47" fmla="*/ 322729 h 1721224"/>
                <a:gd name="connsiteX48" fmla="*/ 842682 w 1658471"/>
                <a:gd name="connsiteY48" fmla="*/ 448235 h 1721224"/>
                <a:gd name="connsiteX49" fmla="*/ 914400 w 1658471"/>
                <a:gd name="connsiteY49" fmla="*/ 502024 h 1721224"/>
                <a:gd name="connsiteX50" fmla="*/ 986118 w 1658471"/>
                <a:gd name="connsiteY50" fmla="*/ 591671 h 1721224"/>
                <a:gd name="connsiteX51" fmla="*/ 1004047 w 1658471"/>
                <a:gd name="connsiteY51" fmla="*/ 654424 h 1721224"/>
                <a:gd name="connsiteX52" fmla="*/ 995082 w 1658471"/>
                <a:gd name="connsiteY52" fmla="*/ 726141 h 1721224"/>
                <a:gd name="connsiteX53" fmla="*/ 923365 w 1658471"/>
                <a:gd name="connsiteY53" fmla="*/ 762000 h 1721224"/>
                <a:gd name="connsiteX54" fmla="*/ 690282 w 1658471"/>
                <a:gd name="connsiteY54" fmla="*/ 744071 h 1721224"/>
                <a:gd name="connsiteX55" fmla="*/ 573741 w 1658471"/>
                <a:gd name="connsiteY55" fmla="*/ 717177 h 1721224"/>
                <a:gd name="connsiteX56" fmla="*/ 412377 w 1658471"/>
                <a:gd name="connsiteY56" fmla="*/ 690282 h 1721224"/>
                <a:gd name="connsiteX57" fmla="*/ 331694 w 1658471"/>
                <a:gd name="connsiteY57" fmla="*/ 717177 h 1721224"/>
                <a:gd name="connsiteX58" fmla="*/ 286871 w 1658471"/>
                <a:gd name="connsiteY58" fmla="*/ 788894 h 1721224"/>
                <a:gd name="connsiteX59" fmla="*/ 188259 w 1658471"/>
                <a:gd name="connsiteY59" fmla="*/ 1057835 h 1721224"/>
                <a:gd name="connsiteX60" fmla="*/ 179294 w 1658471"/>
                <a:gd name="connsiteY60" fmla="*/ 1129553 h 1721224"/>
                <a:gd name="connsiteX61" fmla="*/ 188259 w 1658471"/>
                <a:gd name="connsiteY61" fmla="*/ 1416424 h 1721224"/>
                <a:gd name="connsiteX62" fmla="*/ 215153 w 1658471"/>
                <a:gd name="connsiteY62" fmla="*/ 1425388 h 1721224"/>
                <a:gd name="connsiteX63" fmla="*/ 259977 w 1658471"/>
                <a:gd name="connsiteY63" fmla="*/ 1398494 h 1721224"/>
                <a:gd name="connsiteX64" fmla="*/ 313765 w 1658471"/>
                <a:gd name="connsiteY64" fmla="*/ 1344706 h 1721224"/>
                <a:gd name="connsiteX65" fmla="*/ 349624 w 1658471"/>
                <a:gd name="connsiteY65" fmla="*/ 1255059 h 1721224"/>
                <a:gd name="connsiteX66" fmla="*/ 340659 w 1658471"/>
                <a:gd name="connsiteY66" fmla="*/ 1120588 h 1721224"/>
                <a:gd name="connsiteX67" fmla="*/ 251012 w 1658471"/>
                <a:gd name="connsiteY67" fmla="*/ 1093694 h 1721224"/>
                <a:gd name="connsiteX68" fmla="*/ 152400 w 1658471"/>
                <a:gd name="connsiteY68" fmla="*/ 1120588 h 1721224"/>
                <a:gd name="connsiteX69" fmla="*/ 62753 w 1658471"/>
                <a:gd name="connsiteY69" fmla="*/ 1210235 h 1721224"/>
                <a:gd name="connsiteX70" fmla="*/ 26894 w 1658471"/>
                <a:gd name="connsiteY70" fmla="*/ 1308847 h 1721224"/>
                <a:gd name="connsiteX71" fmla="*/ 17929 w 1658471"/>
                <a:gd name="connsiteY71" fmla="*/ 1344706 h 1721224"/>
                <a:gd name="connsiteX72" fmla="*/ 26894 w 1658471"/>
                <a:gd name="connsiteY72" fmla="*/ 1524000 h 1721224"/>
                <a:gd name="connsiteX73" fmla="*/ 44824 w 1658471"/>
                <a:gd name="connsiteY73" fmla="*/ 1568824 h 1721224"/>
                <a:gd name="connsiteX74" fmla="*/ 71718 w 1658471"/>
                <a:gd name="connsiteY74" fmla="*/ 1604682 h 1721224"/>
                <a:gd name="connsiteX75" fmla="*/ 161365 w 1658471"/>
                <a:gd name="connsiteY75" fmla="*/ 1676400 h 1721224"/>
                <a:gd name="connsiteX76" fmla="*/ 215153 w 1658471"/>
                <a:gd name="connsiteY76" fmla="*/ 1694329 h 1721224"/>
                <a:gd name="connsiteX77" fmla="*/ 340659 w 1658471"/>
                <a:gd name="connsiteY77" fmla="*/ 1676400 h 1721224"/>
                <a:gd name="connsiteX78" fmla="*/ 358588 w 1658471"/>
                <a:gd name="connsiteY78" fmla="*/ 1640541 h 1721224"/>
                <a:gd name="connsiteX79" fmla="*/ 457200 w 1658471"/>
                <a:gd name="connsiteY79" fmla="*/ 1497106 h 1721224"/>
                <a:gd name="connsiteX80" fmla="*/ 555812 w 1658471"/>
                <a:gd name="connsiteY80" fmla="*/ 1425388 h 1721224"/>
                <a:gd name="connsiteX81" fmla="*/ 735106 w 1658471"/>
                <a:gd name="connsiteY81" fmla="*/ 1272988 h 1721224"/>
                <a:gd name="connsiteX82" fmla="*/ 788894 w 1658471"/>
                <a:gd name="connsiteY82" fmla="*/ 1255059 h 1721224"/>
                <a:gd name="connsiteX83" fmla="*/ 842682 w 1658471"/>
                <a:gd name="connsiteY83" fmla="*/ 1264024 h 1721224"/>
                <a:gd name="connsiteX84" fmla="*/ 923365 w 1658471"/>
                <a:gd name="connsiteY84" fmla="*/ 1371600 h 1721224"/>
                <a:gd name="connsiteX85" fmla="*/ 932329 w 1658471"/>
                <a:gd name="connsiteY85" fmla="*/ 1425388 h 1721224"/>
                <a:gd name="connsiteX86" fmla="*/ 923365 w 1658471"/>
                <a:gd name="connsiteY86" fmla="*/ 1470212 h 1721224"/>
                <a:gd name="connsiteX87" fmla="*/ 806824 w 1658471"/>
                <a:gd name="connsiteY87" fmla="*/ 1568824 h 1721224"/>
                <a:gd name="connsiteX88" fmla="*/ 600635 w 1658471"/>
                <a:gd name="connsiteY88" fmla="*/ 1649506 h 1721224"/>
                <a:gd name="connsiteX89" fmla="*/ 591671 w 1658471"/>
                <a:gd name="connsiteY89" fmla="*/ 1676400 h 1721224"/>
                <a:gd name="connsiteX90" fmla="*/ 690282 w 1658471"/>
                <a:gd name="connsiteY90" fmla="*/ 1721224 h 1721224"/>
                <a:gd name="connsiteX91" fmla="*/ 887506 w 1658471"/>
                <a:gd name="connsiteY91" fmla="*/ 1712259 h 1721224"/>
                <a:gd name="connsiteX92" fmla="*/ 1021977 w 1658471"/>
                <a:gd name="connsiteY92" fmla="*/ 1622612 h 1721224"/>
                <a:gd name="connsiteX93" fmla="*/ 1066800 w 1658471"/>
                <a:gd name="connsiteY93" fmla="*/ 1586753 h 1721224"/>
                <a:gd name="connsiteX94" fmla="*/ 1111624 w 1658471"/>
                <a:gd name="connsiteY94" fmla="*/ 1550894 h 1721224"/>
                <a:gd name="connsiteX95" fmla="*/ 1183341 w 1658471"/>
                <a:gd name="connsiteY95" fmla="*/ 1461247 h 1721224"/>
                <a:gd name="connsiteX96" fmla="*/ 1174377 w 1658471"/>
                <a:gd name="connsiteY96" fmla="*/ 1362635 h 1721224"/>
                <a:gd name="connsiteX97" fmla="*/ 1129553 w 1658471"/>
                <a:gd name="connsiteY97" fmla="*/ 1326777 h 1721224"/>
                <a:gd name="connsiteX98" fmla="*/ 1057835 w 1658471"/>
                <a:gd name="connsiteY98" fmla="*/ 1281953 h 1721224"/>
                <a:gd name="connsiteX99" fmla="*/ 968188 w 1658471"/>
                <a:gd name="connsiteY99" fmla="*/ 1201271 h 1721224"/>
                <a:gd name="connsiteX100" fmla="*/ 932329 w 1658471"/>
                <a:gd name="connsiteY100" fmla="*/ 1138518 h 1721224"/>
                <a:gd name="connsiteX101" fmla="*/ 914400 w 1658471"/>
                <a:gd name="connsiteY101" fmla="*/ 1066800 h 1721224"/>
                <a:gd name="connsiteX102" fmla="*/ 914400 w 1658471"/>
                <a:gd name="connsiteY102" fmla="*/ 905435 h 1721224"/>
                <a:gd name="connsiteX103" fmla="*/ 968188 w 1658471"/>
                <a:gd name="connsiteY103" fmla="*/ 806824 h 1721224"/>
                <a:gd name="connsiteX104" fmla="*/ 1030941 w 1658471"/>
                <a:gd name="connsiteY104" fmla="*/ 744071 h 1721224"/>
                <a:gd name="connsiteX105" fmla="*/ 1111624 w 1658471"/>
                <a:gd name="connsiteY105" fmla="*/ 726141 h 1721224"/>
                <a:gd name="connsiteX106" fmla="*/ 1165412 w 1658471"/>
                <a:gd name="connsiteY106" fmla="*/ 735106 h 1721224"/>
                <a:gd name="connsiteX107" fmla="*/ 1290918 w 1658471"/>
                <a:gd name="connsiteY107" fmla="*/ 788894 h 1721224"/>
                <a:gd name="connsiteX108" fmla="*/ 1335741 w 1658471"/>
                <a:gd name="connsiteY108" fmla="*/ 833718 h 1721224"/>
                <a:gd name="connsiteX109" fmla="*/ 1362635 w 1658471"/>
                <a:gd name="connsiteY109" fmla="*/ 968188 h 1721224"/>
                <a:gd name="connsiteX110" fmla="*/ 1301984 w 1658471"/>
                <a:gd name="connsiteY110" fmla="*/ 1205193 h 1721224"/>
                <a:gd name="connsiteX111" fmla="*/ 1443318 w 1658471"/>
                <a:gd name="connsiteY111" fmla="*/ 1281953 h 1721224"/>
                <a:gd name="connsiteX112" fmla="*/ 1488141 w 1658471"/>
                <a:gd name="connsiteY112" fmla="*/ 1201271 h 1721224"/>
                <a:gd name="connsiteX113" fmla="*/ 1470212 w 1658471"/>
                <a:gd name="connsiteY113" fmla="*/ 995082 h 1721224"/>
                <a:gd name="connsiteX114" fmla="*/ 1479177 w 1658471"/>
                <a:gd name="connsiteY114" fmla="*/ 950259 h 1721224"/>
                <a:gd name="connsiteX115" fmla="*/ 1506071 w 1658471"/>
                <a:gd name="connsiteY115" fmla="*/ 941294 h 1721224"/>
                <a:gd name="connsiteX116" fmla="*/ 1541929 w 1658471"/>
                <a:gd name="connsiteY116" fmla="*/ 923365 h 1721224"/>
                <a:gd name="connsiteX117" fmla="*/ 1658471 w 1658471"/>
                <a:gd name="connsiteY117" fmla="*/ 923365 h 1721224"/>
                <a:gd name="connsiteX0" fmla="*/ 0 w 1658471"/>
                <a:gd name="connsiteY0" fmla="*/ 905435 h 1721224"/>
                <a:gd name="connsiteX1" fmla="*/ 233082 w 1658471"/>
                <a:gd name="connsiteY1" fmla="*/ 932329 h 1721224"/>
                <a:gd name="connsiteX2" fmla="*/ 681318 w 1658471"/>
                <a:gd name="connsiteY2" fmla="*/ 950259 h 1721224"/>
                <a:gd name="connsiteX3" fmla="*/ 1057835 w 1658471"/>
                <a:gd name="connsiteY3" fmla="*/ 941294 h 1721224"/>
                <a:gd name="connsiteX4" fmla="*/ 1246094 w 1658471"/>
                <a:gd name="connsiteY4" fmla="*/ 824753 h 1721224"/>
                <a:gd name="connsiteX5" fmla="*/ 1326777 w 1658471"/>
                <a:gd name="connsiteY5" fmla="*/ 699247 h 1721224"/>
                <a:gd name="connsiteX6" fmla="*/ 1380565 w 1658471"/>
                <a:gd name="connsiteY6" fmla="*/ 573741 h 1721224"/>
                <a:gd name="connsiteX7" fmla="*/ 1425388 w 1658471"/>
                <a:gd name="connsiteY7" fmla="*/ 403412 h 1721224"/>
                <a:gd name="connsiteX8" fmla="*/ 1434353 w 1658471"/>
                <a:gd name="connsiteY8" fmla="*/ 331694 h 1721224"/>
                <a:gd name="connsiteX9" fmla="*/ 1398494 w 1658471"/>
                <a:gd name="connsiteY9" fmla="*/ 197224 h 1721224"/>
                <a:gd name="connsiteX10" fmla="*/ 1255059 w 1658471"/>
                <a:gd name="connsiteY10" fmla="*/ 44824 h 1721224"/>
                <a:gd name="connsiteX11" fmla="*/ 1147482 w 1658471"/>
                <a:gd name="connsiteY11" fmla="*/ 8965 h 1721224"/>
                <a:gd name="connsiteX12" fmla="*/ 1039906 w 1658471"/>
                <a:gd name="connsiteY12" fmla="*/ 0 h 1721224"/>
                <a:gd name="connsiteX13" fmla="*/ 896471 w 1658471"/>
                <a:gd name="connsiteY13" fmla="*/ 44824 h 1721224"/>
                <a:gd name="connsiteX14" fmla="*/ 878541 w 1658471"/>
                <a:gd name="connsiteY14" fmla="*/ 206188 h 1721224"/>
                <a:gd name="connsiteX15" fmla="*/ 977153 w 1658471"/>
                <a:gd name="connsiteY15" fmla="*/ 277906 h 1721224"/>
                <a:gd name="connsiteX16" fmla="*/ 1084729 w 1658471"/>
                <a:gd name="connsiteY16" fmla="*/ 385482 h 1721224"/>
                <a:gd name="connsiteX17" fmla="*/ 1138518 w 1658471"/>
                <a:gd name="connsiteY17" fmla="*/ 448235 h 1721224"/>
                <a:gd name="connsiteX18" fmla="*/ 1174377 w 1658471"/>
                <a:gd name="connsiteY18" fmla="*/ 493059 h 1721224"/>
                <a:gd name="connsiteX19" fmla="*/ 1228165 w 1658471"/>
                <a:gd name="connsiteY19" fmla="*/ 591671 h 1721224"/>
                <a:gd name="connsiteX20" fmla="*/ 1246094 w 1658471"/>
                <a:gd name="connsiteY20" fmla="*/ 770965 h 1721224"/>
                <a:gd name="connsiteX21" fmla="*/ 1228165 w 1658471"/>
                <a:gd name="connsiteY21" fmla="*/ 968188 h 1721224"/>
                <a:gd name="connsiteX22" fmla="*/ 1174377 w 1658471"/>
                <a:gd name="connsiteY22" fmla="*/ 1111624 h 1721224"/>
                <a:gd name="connsiteX23" fmla="*/ 1138518 w 1658471"/>
                <a:gd name="connsiteY23" fmla="*/ 1183341 h 1721224"/>
                <a:gd name="connsiteX24" fmla="*/ 950259 w 1658471"/>
                <a:gd name="connsiteY24" fmla="*/ 1317812 h 1721224"/>
                <a:gd name="connsiteX25" fmla="*/ 779929 w 1658471"/>
                <a:gd name="connsiteY25" fmla="*/ 1380565 h 1721224"/>
                <a:gd name="connsiteX26" fmla="*/ 645459 w 1658471"/>
                <a:gd name="connsiteY26" fmla="*/ 1371600 h 1721224"/>
                <a:gd name="connsiteX27" fmla="*/ 618565 w 1658471"/>
                <a:gd name="connsiteY27" fmla="*/ 1335741 h 1721224"/>
                <a:gd name="connsiteX28" fmla="*/ 582706 w 1658471"/>
                <a:gd name="connsiteY28" fmla="*/ 1272988 h 1721224"/>
                <a:gd name="connsiteX29" fmla="*/ 609600 w 1658471"/>
                <a:gd name="connsiteY29" fmla="*/ 1129553 h 1721224"/>
                <a:gd name="connsiteX30" fmla="*/ 654424 w 1658471"/>
                <a:gd name="connsiteY30" fmla="*/ 1066800 h 1721224"/>
                <a:gd name="connsiteX31" fmla="*/ 806824 w 1658471"/>
                <a:gd name="connsiteY31" fmla="*/ 950259 h 1721224"/>
                <a:gd name="connsiteX32" fmla="*/ 878541 w 1658471"/>
                <a:gd name="connsiteY32" fmla="*/ 869577 h 1721224"/>
                <a:gd name="connsiteX33" fmla="*/ 905435 w 1658471"/>
                <a:gd name="connsiteY33" fmla="*/ 824753 h 1721224"/>
                <a:gd name="connsiteX34" fmla="*/ 923365 w 1658471"/>
                <a:gd name="connsiteY34" fmla="*/ 690282 h 1721224"/>
                <a:gd name="connsiteX35" fmla="*/ 914400 w 1658471"/>
                <a:gd name="connsiteY35" fmla="*/ 627529 h 1721224"/>
                <a:gd name="connsiteX36" fmla="*/ 708212 w 1658471"/>
                <a:gd name="connsiteY36" fmla="*/ 555812 h 1721224"/>
                <a:gd name="connsiteX37" fmla="*/ 618565 w 1658471"/>
                <a:gd name="connsiteY37" fmla="*/ 510988 h 1721224"/>
                <a:gd name="connsiteX38" fmla="*/ 502024 w 1658471"/>
                <a:gd name="connsiteY38" fmla="*/ 313765 h 1721224"/>
                <a:gd name="connsiteX39" fmla="*/ 484094 w 1658471"/>
                <a:gd name="connsiteY39" fmla="*/ 80682 h 1721224"/>
                <a:gd name="connsiteX40" fmla="*/ 430306 w 1658471"/>
                <a:gd name="connsiteY40" fmla="*/ 62753 h 1721224"/>
                <a:gd name="connsiteX41" fmla="*/ 259977 w 1658471"/>
                <a:gd name="connsiteY41" fmla="*/ 107577 h 1721224"/>
                <a:gd name="connsiteX42" fmla="*/ 152400 w 1658471"/>
                <a:gd name="connsiteY42" fmla="*/ 340659 h 1721224"/>
                <a:gd name="connsiteX43" fmla="*/ 206188 w 1658471"/>
                <a:gd name="connsiteY43" fmla="*/ 493059 h 1721224"/>
                <a:gd name="connsiteX44" fmla="*/ 331694 w 1658471"/>
                <a:gd name="connsiteY44" fmla="*/ 475129 h 1721224"/>
                <a:gd name="connsiteX45" fmla="*/ 484094 w 1658471"/>
                <a:gd name="connsiteY45" fmla="*/ 349624 h 1721224"/>
                <a:gd name="connsiteX46" fmla="*/ 609600 w 1658471"/>
                <a:gd name="connsiteY46" fmla="*/ 304800 h 1721224"/>
                <a:gd name="connsiteX47" fmla="*/ 672353 w 1658471"/>
                <a:gd name="connsiteY47" fmla="*/ 322729 h 1721224"/>
                <a:gd name="connsiteX48" fmla="*/ 842682 w 1658471"/>
                <a:gd name="connsiteY48" fmla="*/ 448235 h 1721224"/>
                <a:gd name="connsiteX49" fmla="*/ 914400 w 1658471"/>
                <a:gd name="connsiteY49" fmla="*/ 502024 h 1721224"/>
                <a:gd name="connsiteX50" fmla="*/ 986118 w 1658471"/>
                <a:gd name="connsiteY50" fmla="*/ 591671 h 1721224"/>
                <a:gd name="connsiteX51" fmla="*/ 1004047 w 1658471"/>
                <a:gd name="connsiteY51" fmla="*/ 654424 h 1721224"/>
                <a:gd name="connsiteX52" fmla="*/ 995082 w 1658471"/>
                <a:gd name="connsiteY52" fmla="*/ 726141 h 1721224"/>
                <a:gd name="connsiteX53" fmla="*/ 923365 w 1658471"/>
                <a:gd name="connsiteY53" fmla="*/ 762000 h 1721224"/>
                <a:gd name="connsiteX54" fmla="*/ 690282 w 1658471"/>
                <a:gd name="connsiteY54" fmla="*/ 744071 h 1721224"/>
                <a:gd name="connsiteX55" fmla="*/ 573741 w 1658471"/>
                <a:gd name="connsiteY55" fmla="*/ 717177 h 1721224"/>
                <a:gd name="connsiteX56" fmla="*/ 412377 w 1658471"/>
                <a:gd name="connsiteY56" fmla="*/ 690282 h 1721224"/>
                <a:gd name="connsiteX57" fmla="*/ 331694 w 1658471"/>
                <a:gd name="connsiteY57" fmla="*/ 717177 h 1721224"/>
                <a:gd name="connsiteX58" fmla="*/ 286871 w 1658471"/>
                <a:gd name="connsiteY58" fmla="*/ 788894 h 1721224"/>
                <a:gd name="connsiteX59" fmla="*/ 188259 w 1658471"/>
                <a:gd name="connsiteY59" fmla="*/ 1057835 h 1721224"/>
                <a:gd name="connsiteX60" fmla="*/ 179294 w 1658471"/>
                <a:gd name="connsiteY60" fmla="*/ 1129553 h 1721224"/>
                <a:gd name="connsiteX61" fmla="*/ 188259 w 1658471"/>
                <a:gd name="connsiteY61" fmla="*/ 1416424 h 1721224"/>
                <a:gd name="connsiteX62" fmla="*/ 215153 w 1658471"/>
                <a:gd name="connsiteY62" fmla="*/ 1425388 h 1721224"/>
                <a:gd name="connsiteX63" fmla="*/ 259977 w 1658471"/>
                <a:gd name="connsiteY63" fmla="*/ 1398494 h 1721224"/>
                <a:gd name="connsiteX64" fmla="*/ 313765 w 1658471"/>
                <a:gd name="connsiteY64" fmla="*/ 1344706 h 1721224"/>
                <a:gd name="connsiteX65" fmla="*/ 349624 w 1658471"/>
                <a:gd name="connsiteY65" fmla="*/ 1255059 h 1721224"/>
                <a:gd name="connsiteX66" fmla="*/ 340659 w 1658471"/>
                <a:gd name="connsiteY66" fmla="*/ 1120588 h 1721224"/>
                <a:gd name="connsiteX67" fmla="*/ 251012 w 1658471"/>
                <a:gd name="connsiteY67" fmla="*/ 1093694 h 1721224"/>
                <a:gd name="connsiteX68" fmla="*/ 152400 w 1658471"/>
                <a:gd name="connsiteY68" fmla="*/ 1120588 h 1721224"/>
                <a:gd name="connsiteX69" fmla="*/ 62753 w 1658471"/>
                <a:gd name="connsiteY69" fmla="*/ 1210235 h 1721224"/>
                <a:gd name="connsiteX70" fmla="*/ 26894 w 1658471"/>
                <a:gd name="connsiteY70" fmla="*/ 1308847 h 1721224"/>
                <a:gd name="connsiteX71" fmla="*/ 17929 w 1658471"/>
                <a:gd name="connsiteY71" fmla="*/ 1344706 h 1721224"/>
                <a:gd name="connsiteX72" fmla="*/ 26894 w 1658471"/>
                <a:gd name="connsiteY72" fmla="*/ 1524000 h 1721224"/>
                <a:gd name="connsiteX73" fmla="*/ 44824 w 1658471"/>
                <a:gd name="connsiteY73" fmla="*/ 1568824 h 1721224"/>
                <a:gd name="connsiteX74" fmla="*/ 71718 w 1658471"/>
                <a:gd name="connsiteY74" fmla="*/ 1604682 h 1721224"/>
                <a:gd name="connsiteX75" fmla="*/ 161365 w 1658471"/>
                <a:gd name="connsiteY75" fmla="*/ 1676400 h 1721224"/>
                <a:gd name="connsiteX76" fmla="*/ 215153 w 1658471"/>
                <a:gd name="connsiteY76" fmla="*/ 1694329 h 1721224"/>
                <a:gd name="connsiteX77" fmla="*/ 340659 w 1658471"/>
                <a:gd name="connsiteY77" fmla="*/ 1676400 h 1721224"/>
                <a:gd name="connsiteX78" fmla="*/ 358588 w 1658471"/>
                <a:gd name="connsiteY78" fmla="*/ 1640541 h 1721224"/>
                <a:gd name="connsiteX79" fmla="*/ 457200 w 1658471"/>
                <a:gd name="connsiteY79" fmla="*/ 1497106 h 1721224"/>
                <a:gd name="connsiteX80" fmla="*/ 555812 w 1658471"/>
                <a:gd name="connsiteY80" fmla="*/ 1425388 h 1721224"/>
                <a:gd name="connsiteX81" fmla="*/ 735106 w 1658471"/>
                <a:gd name="connsiteY81" fmla="*/ 1272988 h 1721224"/>
                <a:gd name="connsiteX82" fmla="*/ 788894 w 1658471"/>
                <a:gd name="connsiteY82" fmla="*/ 1255059 h 1721224"/>
                <a:gd name="connsiteX83" fmla="*/ 842682 w 1658471"/>
                <a:gd name="connsiteY83" fmla="*/ 1264024 h 1721224"/>
                <a:gd name="connsiteX84" fmla="*/ 923365 w 1658471"/>
                <a:gd name="connsiteY84" fmla="*/ 1371600 h 1721224"/>
                <a:gd name="connsiteX85" fmla="*/ 932329 w 1658471"/>
                <a:gd name="connsiteY85" fmla="*/ 1425388 h 1721224"/>
                <a:gd name="connsiteX86" fmla="*/ 923365 w 1658471"/>
                <a:gd name="connsiteY86" fmla="*/ 1470212 h 1721224"/>
                <a:gd name="connsiteX87" fmla="*/ 806824 w 1658471"/>
                <a:gd name="connsiteY87" fmla="*/ 1568824 h 1721224"/>
                <a:gd name="connsiteX88" fmla="*/ 600635 w 1658471"/>
                <a:gd name="connsiteY88" fmla="*/ 1649506 h 1721224"/>
                <a:gd name="connsiteX89" fmla="*/ 591671 w 1658471"/>
                <a:gd name="connsiteY89" fmla="*/ 1676400 h 1721224"/>
                <a:gd name="connsiteX90" fmla="*/ 690282 w 1658471"/>
                <a:gd name="connsiteY90" fmla="*/ 1721224 h 1721224"/>
                <a:gd name="connsiteX91" fmla="*/ 887506 w 1658471"/>
                <a:gd name="connsiteY91" fmla="*/ 1712259 h 1721224"/>
                <a:gd name="connsiteX92" fmla="*/ 1021977 w 1658471"/>
                <a:gd name="connsiteY92" fmla="*/ 1622612 h 1721224"/>
                <a:gd name="connsiteX93" fmla="*/ 1066800 w 1658471"/>
                <a:gd name="connsiteY93" fmla="*/ 1586753 h 1721224"/>
                <a:gd name="connsiteX94" fmla="*/ 1111624 w 1658471"/>
                <a:gd name="connsiteY94" fmla="*/ 1550894 h 1721224"/>
                <a:gd name="connsiteX95" fmla="*/ 1183341 w 1658471"/>
                <a:gd name="connsiteY95" fmla="*/ 1461247 h 1721224"/>
                <a:gd name="connsiteX96" fmla="*/ 1174377 w 1658471"/>
                <a:gd name="connsiteY96" fmla="*/ 1362635 h 1721224"/>
                <a:gd name="connsiteX97" fmla="*/ 1129553 w 1658471"/>
                <a:gd name="connsiteY97" fmla="*/ 1326777 h 1721224"/>
                <a:gd name="connsiteX98" fmla="*/ 1057835 w 1658471"/>
                <a:gd name="connsiteY98" fmla="*/ 1281953 h 1721224"/>
                <a:gd name="connsiteX99" fmla="*/ 968188 w 1658471"/>
                <a:gd name="connsiteY99" fmla="*/ 1201271 h 1721224"/>
                <a:gd name="connsiteX100" fmla="*/ 932329 w 1658471"/>
                <a:gd name="connsiteY100" fmla="*/ 1138518 h 1721224"/>
                <a:gd name="connsiteX101" fmla="*/ 914400 w 1658471"/>
                <a:gd name="connsiteY101" fmla="*/ 1066800 h 1721224"/>
                <a:gd name="connsiteX102" fmla="*/ 914400 w 1658471"/>
                <a:gd name="connsiteY102" fmla="*/ 905435 h 1721224"/>
                <a:gd name="connsiteX103" fmla="*/ 968188 w 1658471"/>
                <a:gd name="connsiteY103" fmla="*/ 806824 h 1721224"/>
                <a:gd name="connsiteX104" fmla="*/ 1030941 w 1658471"/>
                <a:gd name="connsiteY104" fmla="*/ 744071 h 1721224"/>
                <a:gd name="connsiteX105" fmla="*/ 1111624 w 1658471"/>
                <a:gd name="connsiteY105" fmla="*/ 726141 h 1721224"/>
                <a:gd name="connsiteX106" fmla="*/ 1165412 w 1658471"/>
                <a:gd name="connsiteY106" fmla="*/ 735106 h 1721224"/>
                <a:gd name="connsiteX107" fmla="*/ 1290918 w 1658471"/>
                <a:gd name="connsiteY107" fmla="*/ 788894 h 1721224"/>
                <a:gd name="connsiteX108" fmla="*/ 1335741 w 1658471"/>
                <a:gd name="connsiteY108" fmla="*/ 833718 h 1721224"/>
                <a:gd name="connsiteX109" fmla="*/ 1362635 w 1658471"/>
                <a:gd name="connsiteY109" fmla="*/ 968188 h 1721224"/>
                <a:gd name="connsiteX110" fmla="*/ 1301984 w 1658471"/>
                <a:gd name="connsiteY110" fmla="*/ 1205193 h 1721224"/>
                <a:gd name="connsiteX111" fmla="*/ 1443318 w 1658471"/>
                <a:gd name="connsiteY111" fmla="*/ 1281953 h 1721224"/>
                <a:gd name="connsiteX112" fmla="*/ 1488141 w 1658471"/>
                <a:gd name="connsiteY112" fmla="*/ 1201271 h 1721224"/>
                <a:gd name="connsiteX113" fmla="*/ 1470212 w 1658471"/>
                <a:gd name="connsiteY113" fmla="*/ 995082 h 1721224"/>
                <a:gd name="connsiteX114" fmla="*/ 1479177 w 1658471"/>
                <a:gd name="connsiteY114" fmla="*/ 950259 h 1721224"/>
                <a:gd name="connsiteX115" fmla="*/ 1506071 w 1658471"/>
                <a:gd name="connsiteY115" fmla="*/ 941294 h 1721224"/>
                <a:gd name="connsiteX116" fmla="*/ 1541929 w 1658471"/>
                <a:gd name="connsiteY116" fmla="*/ 923365 h 1721224"/>
                <a:gd name="connsiteX117" fmla="*/ 1658471 w 1658471"/>
                <a:gd name="connsiteY117" fmla="*/ 923365 h 1721224"/>
                <a:gd name="connsiteX0" fmla="*/ 0 w 1658471"/>
                <a:gd name="connsiteY0" fmla="*/ 905435 h 1721224"/>
                <a:gd name="connsiteX1" fmla="*/ 233082 w 1658471"/>
                <a:gd name="connsiteY1" fmla="*/ 932329 h 1721224"/>
                <a:gd name="connsiteX2" fmla="*/ 681318 w 1658471"/>
                <a:gd name="connsiteY2" fmla="*/ 950259 h 1721224"/>
                <a:gd name="connsiteX3" fmla="*/ 1057835 w 1658471"/>
                <a:gd name="connsiteY3" fmla="*/ 941294 h 1721224"/>
                <a:gd name="connsiteX4" fmla="*/ 1246094 w 1658471"/>
                <a:gd name="connsiteY4" fmla="*/ 824753 h 1721224"/>
                <a:gd name="connsiteX5" fmla="*/ 1326777 w 1658471"/>
                <a:gd name="connsiteY5" fmla="*/ 699247 h 1721224"/>
                <a:gd name="connsiteX6" fmla="*/ 1380565 w 1658471"/>
                <a:gd name="connsiteY6" fmla="*/ 573741 h 1721224"/>
                <a:gd name="connsiteX7" fmla="*/ 1425388 w 1658471"/>
                <a:gd name="connsiteY7" fmla="*/ 403412 h 1721224"/>
                <a:gd name="connsiteX8" fmla="*/ 1434353 w 1658471"/>
                <a:gd name="connsiteY8" fmla="*/ 331694 h 1721224"/>
                <a:gd name="connsiteX9" fmla="*/ 1398494 w 1658471"/>
                <a:gd name="connsiteY9" fmla="*/ 197224 h 1721224"/>
                <a:gd name="connsiteX10" fmla="*/ 1255059 w 1658471"/>
                <a:gd name="connsiteY10" fmla="*/ 44824 h 1721224"/>
                <a:gd name="connsiteX11" fmla="*/ 1147482 w 1658471"/>
                <a:gd name="connsiteY11" fmla="*/ 8965 h 1721224"/>
                <a:gd name="connsiteX12" fmla="*/ 1039906 w 1658471"/>
                <a:gd name="connsiteY12" fmla="*/ 0 h 1721224"/>
                <a:gd name="connsiteX13" fmla="*/ 896471 w 1658471"/>
                <a:gd name="connsiteY13" fmla="*/ 44824 h 1721224"/>
                <a:gd name="connsiteX14" fmla="*/ 878541 w 1658471"/>
                <a:gd name="connsiteY14" fmla="*/ 206188 h 1721224"/>
                <a:gd name="connsiteX15" fmla="*/ 977153 w 1658471"/>
                <a:gd name="connsiteY15" fmla="*/ 277906 h 1721224"/>
                <a:gd name="connsiteX16" fmla="*/ 1084729 w 1658471"/>
                <a:gd name="connsiteY16" fmla="*/ 385482 h 1721224"/>
                <a:gd name="connsiteX17" fmla="*/ 1138518 w 1658471"/>
                <a:gd name="connsiteY17" fmla="*/ 448235 h 1721224"/>
                <a:gd name="connsiteX18" fmla="*/ 1174377 w 1658471"/>
                <a:gd name="connsiteY18" fmla="*/ 493059 h 1721224"/>
                <a:gd name="connsiteX19" fmla="*/ 1228165 w 1658471"/>
                <a:gd name="connsiteY19" fmla="*/ 591671 h 1721224"/>
                <a:gd name="connsiteX20" fmla="*/ 1246094 w 1658471"/>
                <a:gd name="connsiteY20" fmla="*/ 770965 h 1721224"/>
                <a:gd name="connsiteX21" fmla="*/ 1228165 w 1658471"/>
                <a:gd name="connsiteY21" fmla="*/ 968188 h 1721224"/>
                <a:gd name="connsiteX22" fmla="*/ 1174377 w 1658471"/>
                <a:gd name="connsiteY22" fmla="*/ 1111624 h 1721224"/>
                <a:gd name="connsiteX23" fmla="*/ 1138518 w 1658471"/>
                <a:gd name="connsiteY23" fmla="*/ 1183341 h 1721224"/>
                <a:gd name="connsiteX24" fmla="*/ 950259 w 1658471"/>
                <a:gd name="connsiteY24" fmla="*/ 1317812 h 1721224"/>
                <a:gd name="connsiteX25" fmla="*/ 779929 w 1658471"/>
                <a:gd name="connsiteY25" fmla="*/ 1380565 h 1721224"/>
                <a:gd name="connsiteX26" fmla="*/ 645459 w 1658471"/>
                <a:gd name="connsiteY26" fmla="*/ 1371600 h 1721224"/>
                <a:gd name="connsiteX27" fmla="*/ 618565 w 1658471"/>
                <a:gd name="connsiteY27" fmla="*/ 1335741 h 1721224"/>
                <a:gd name="connsiteX28" fmla="*/ 582706 w 1658471"/>
                <a:gd name="connsiteY28" fmla="*/ 1272988 h 1721224"/>
                <a:gd name="connsiteX29" fmla="*/ 609600 w 1658471"/>
                <a:gd name="connsiteY29" fmla="*/ 1129553 h 1721224"/>
                <a:gd name="connsiteX30" fmla="*/ 654424 w 1658471"/>
                <a:gd name="connsiteY30" fmla="*/ 1066800 h 1721224"/>
                <a:gd name="connsiteX31" fmla="*/ 806824 w 1658471"/>
                <a:gd name="connsiteY31" fmla="*/ 950259 h 1721224"/>
                <a:gd name="connsiteX32" fmla="*/ 878541 w 1658471"/>
                <a:gd name="connsiteY32" fmla="*/ 869577 h 1721224"/>
                <a:gd name="connsiteX33" fmla="*/ 905435 w 1658471"/>
                <a:gd name="connsiteY33" fmla="*/ 824753 h 1721224"/>
                <a:gd name="connsiteX34" fmla="*/ 923365 w 1658471"/>
                <a:gd name="connsiteY34" fmla="*/ 690282 h 1721224"/>
                <a:gd name="connsiteX35" fmla="*/ 914400 w 1658471"/>
                <a:gd name="connsiteY35" fmla="*/ 627529 h 1721224"/>
                <a:gd name="connsiteX36" fmla="*/ 708212 w 1658471"/>
                <a:gd name="connsiteY36" fmla="*/ 555812 h 1721224"/>
                <a:gd name="connsiteX37" fmla="*/ 618565 w 1658471"/>
                <a:gd name="connsiteY37" fmla="*/ 510988 h 1721224"/>
                <a:gd name="connsiteX38" fmla="*/ 502024 w 1658471"/>
                <a:gd name="connsiteY38" fmla="*/ 313765 h 1721224"/>
                <a:gd name="connsiteX39" fmla="*/ 484094 w 1658471"/>
                <a:gd name="connsiteY39" fmla="*/ 80682 h 1721224"/>
                <a:gd name="connsiteX40" fmla="*/ 430306 w 1658471"/>
                <a:gd name="connsiteY40" fmla="*/ 62753 h 1721224"/>
                <a:gd name="connsiteX41" fmla="*/ 259977 w 1658471"/>
                <a:gd name="connsiteY41" fmla="*/ 107577 h 1721224"/>
                <a:gd name="connsiteX42" fmla="*/ 152400 w 1658471"/>
                <a:gd name="connsiteY42" fmla="*/ 340659 h 1721224"/>
                <a:gd name="connsiteX43" fmla="*/ 206188 w 1658471"/>
                <a:gd name="connsiteY43" fmla="*/ 493059 h 1721224"/>
                <a:gd name="connsiteX44" fmla="*/ 331694 w 1658471"/>
                <a:gd name="connsiteY44" fmla="*/ 475129 h 1721224"/>
                <a:gd name="connsiteX45" fmla="*/ 484094 w 1658471"/>
                <a:gd name="connsiteY45" fmla="*/ 349624 h 1721224"/>
                <a:gd name="connsiteX46" fmla="*/ 609600 w 1658471"/>
                <a:gd name="connsiteY46" fmla="*/ 304800 h 1721224"/>
                <a:gd name="connsiteX47" fmla="*/ 672353 w 1658471"/>
                <a:gd name="connsiteY47" fmla="*/ 322729 h 1721224"/>
                <a:gd name="connsiteX48" fmla="*/ 842682 w 1658471"/>
                <a:gd name="connsiteY48" fmla="*/ 448235 h 1721224"/>
                <a:gd name="connsiteX49" fmla="*/ 914400 w 1658471"/>
                <a:gd name="connsiteY49" fmla="*/ 502024 h 1721224"/>
                <a:gd name="connsiteX50" fmla="*/ 986118 w 1658471"/>
                <a:gd name="connsiteY50" fmla="*/ 591671 h 1721224"/>
                <a:gd name="connsiteX51" fmla="*/ 1004047 w 1658471"/>
                <a:gd name="connsiteY51" fmla="*/ 654424 h 1721224"/>
                <a:gd name="connsiteX52" fmla="*/ 995082 w 1658471"/>
                <a:gd name="connsiteY52" fmla="*/ 726141 h 1721224"/>
                <a:gd name="connsiteX53" fmla="*/ 923365 w 1658471"/>
                <a:gd name="connsiteY53" fmla="*/ 762000 h 1721224"/>
                <a:gd name="connsiteX54" fmla="*/ 690282 w 1658471"/>
                <a:gd name="connsiteY54" fmla="*/ 744071 h 1721224"/>
                <a:gd name="connsiteX55" fmla="*/ 573741 w 1658471"/>
                <a:gd name="connsiteY55" fmla="*/ 717177 h 1721224"/>
                <a:gd name="connsiteX56" fmla="*/ 412377 w 1658471"/>
                <a:gd name="connsiteY56" fmla="*/ 690282 h 1721224"/>
                <a:gd name="connsiteX57" fmla="*/ 331694 w 1658471"/>
                <a:gd name="connsiteY57" fmla="*/ 717177 h 1721224"/>
                <a:gd name="connsiteX58" fmla="*/ 286871 w 1658471"/>
                <a:gd name="connsiteY58" fmla="*/ 788894 h 1721224"/>
                <a:gd name="connsiteX59" fmla="*/ 188259 w 1658471"/>
                <a:gd name="connsiteY59" fmla="*/ 1057835 h 1721224"/>
                <a:gd name="connsiteX60" fmla="*/ 179294 w 1658471"/>
                <a:gd name="connsiteY60" fmla="*/ 1129553 h 1721224"/>
                <a:gd name="connsiteX61" fmla="*/ 188259 w 1658471"/>
                <a:gd name="connsiteY61" fmla="*/ 1416424 h 1721224"/>
                <a:gd name="connsiteX62" fmla="*/ 215153 w 1658471"/>
                <a:gd name="connsiteY62" fmla="*/ 1425388 h 1721224"/>
                <a:gd name="connsiteX63" fmla="*/ 259977 w 1658471"/>
                <a:gd name="connsiteY63" fmla="*/ 1398494 h 1721224"/>
                <a:gd name="connsiteX64" fmla="*/ 313765 w 1658471"/>
                <a:gd name="connsiteY64" fmla="*/ 1344706 h 1721224"/>
                <a:gd name="connsiteX65" fmla="*/ 349624 w 1658471"/>
                <a:gd name="connsiteY65" fmla="*/ 1255059 h 1721224"/>
                <a:gd name="connsiteX66" fmla="*/ 340659 w 1658471"/>
                <a:gd name="connsiteY66" fmla="*/ 1120588 h 1721224"/>
                <a:gd name="connsiteX67" fmla="*/ 251012 w 1658471"/>
                <a:gd name="connsiteY67" fmla="*/ 1093694 h 1721224"/>
                <a:gd name="connsiteX68" fmla="*/ 152400 w 1658471"/>
                <a:gd name="connsiteY68" fmla="*/ 1120588 h 1721224"/>
                <a:gd name="connsiteX69" fmla="*/ 62753 w 1658471"/>
                <a:gd name="connsiteY69" fmla="*/ 1210235 h 1721224"/>
                <a:gd name="connsiteX70" fmla="*/ 26894 w 1658471"/>
                <a:gd name="connsiteY70" fmla="*/ 1308847 h 1721224"/>
                <a:gd name="connsiteX71" fmla="*/ 17929 w 1658471"/>
                <a:gd name="connsiteY71" fmla="*/ 1344706 h 1721224"/>
                <a:gd name="connsiteX72" fmla="*/ 26894 w 1658471"/>
                <a:gd name="connsiteY72" fmla="*/ 1524000 h 1721224"/>
                <a:gd name="connsiteX73" fmla="*/ 44824 w 1658471"/>
                <a:gd name="connsiteY73" fmla="*/ 1568824 h 1721224"/>
                <a:gd name="connsiteX74" fmla="*/ 71718 w 1658471"/>
                <a:gd name="connsiteY74" fmla="*/ 1604682 h 1721224"/>
                <a:gd name="connsiteX75" fmla="*/ 161365 w 1658471"/>
                <a:gd name="connsiteY75" fmla="*/ 1676400 h 1721224"/>
                <a:gd name="connsiteX76" fmla="*/ 215153 w 1658471"/>
                <a:gd name="connsiteY76" fmla="*/ 1694329 h 1721224"/>
                <a:gd name="connsiteX77" fmla="*/ 340659 w 1658471"/>
                <a:gd name="connsiteY77" fmla="*/ 1676400 h 1721224"/>
                <a:gd name="connsiteX78" fmla="*/ 358588 w 1658471"/>
                <a:gd name="connsiteY78" fmla="*/ 1640541 h 1721224"/>
                <a:gd name="connsiteX79" fmla="*/ 457200 w 1658471"/>
                <a:gd name="connsiteY79" fmla="*/ 1497106 h 1721224"/>
                <a:gd name="connsiteX80" fmla="*/ 555812 w 1658471"/>
                <a:gd name="connsiteY80" fmla="*/ 1425388 h 1721224"/>
                <a:gd name="connsiteX81" fmla="*/ 735106 w 1658471"/>
                <a:gd name="connsiteY81" fmla="*/ 1272988 h 1721224"/>
                <a:gd name="connsiteX82" fmla="*/ 788894 w 1658471"/>
                <a:gd name="connsiteY82" fmla="*/ 1255059 h 1721224"/>
                <a:gd name="connsiteX83" fmla="*/ 842682 w 1658471"/>
                <a:gd name="connsiteY83" fmla="*/ 1264024 h 1721224"/>
                <a:gd name="connsiteX84" fmla="*/ 923365 w 1658471"/>
                <a:gd name="connsiteY84" fmla="*/ 1371600 h 1721224"/>
                <a:gd name="connsiteX85" fmla="*/ 932329 w 1658471"/>
                <a:gd name="connsiteY85" fmla="*/ 1425388 h 1721224"/>
                <a:gd name="connsiteX86" fmla="*/ 923365 w 1658471"/>
                <a:gd name="connsiteY86" fmla="*/ 1470212 h 1721224"/>
                <a:gd name="connsiteX87" fmla="*/ 806824 w 1658471"/>
                <a:gd name="connsiteY87" fmla="*/ 1568824 h 1721224"/>
                <a:gd name="connsiteX88" fmla="*/ 600635 w 1658471"/>
                <a:gd name="connsiteY88" fmla="*/ 1649506 h 1721224"/>
                <a:gd name="connsiteX89" fmla="*/ 591671 w 1658471"/>
                <a:gd name="connsiteY89" fmla="*/ 1676400 h 1721224"/>
                <a:gd name="connsiteX90" fmla="*/ 690282 w 1658471"/>
                <a:gd name="connsiteY90" fmla="*/ 1721224 h 1721224"/>
                <a:gd name="connsiteX91" fmla="*/ 887506 w 1658471"/>
                <a:gd name="connsiteY91" fmla="*/ 1712259 h 1721224"/>
                <a:gd name="connsiteX92" fmla="*/ 1021977 w 1658471"/>
                <a:gd name="connsiteY92" fmla="*/ 1622612 h 1721224"/>
                <a:gd name="connsiteX93" fmla="*/ 1066800 w 1658471"/>
                <a:gd name="connsiteY93" fmla="*/ 1586753 h 1721224"/>
                <a:gd name="connsiteX94" fmla="*/ 1111624 w 1658471"/>
                <a:gd name="connsiteY94" fmla="*/ 1550894 h 1721224"/>
                <a:gd name="connsiteX95" fmla="*/ 1183341 w 1658471"/>
                <a:gd name="connsiteY95" fmla="*/ 1461247 h 1721224"/>
                <a:gd name="connsiteX96" fmla="*/ 1174377 w 1658471"/>
                <a:gd name="connsiteY96" fmla="*/ 1362635 h 1721224"/>
                <a:gd name="connsiteX97" fmla="*/ 1129553 w 1658471"/>
                <a:gd name="connsiteY97" fmla="*/ 1326777 h 1721224"/>
                <a:gd name="connsiteX98" fmla="*/ 1057835 w 1658471"/>
                <a:gd name="connsiteY98" fmla="*/ 1281953 h 1721224"/>
                <a:gd name="connsiteX99" fmla="*/ 968188 w 1658471"/>
                <a:gd name="connsiteY99" fmla="*/ 1201271 h 1721224"/>
                <a:gd name="connsiteX100" fmla="*/ 932329 w 1658471"/>
                <a:gd name="connsiteY100" fmla="*/ 1138518 h 1721224"/>
                <a:gd name="connsiteX101" fmla="*/ 914400 w 1658471"/>
                <a:gd name="connsiteY101" fmla="*/ 1066800 h 1721224"/>
                <a:gd name="connsiteX102" fmla="*/ 914400 w 1658471"/>
                <a:gd name="connsiteY102" fmla="*/ 905435 h 1721224"/>
                <a:gd name="connsiteX103" fmla="*/ 968188 w 1658471"/>
                <a:gd name="connsiteY103" fmla="*/ 806824 h 1721224"/>
                <a:gd name="connsiteX104" fmla="*/ 1030941 w 1658471"/>
                <a:gd name="connsiteY104" fmla="*/ 744071 h 1721224"/>
                <a:gd name="connsiteX105" fmla="*/ 1111624 w 1658471"/>
                <a:gd name="connsiteY105" fmla="*/ 726141 h 1721224"/>
                <a:gd name="connsiteX106" fmla="*/ 1165412 w 1658471"/>
                <a:gd name="connsiteY106" fmla="*/ 735106 h 1721224"/>
                <a:gd name="connsiteX107" fmla="*/ 1290918 w 1658471"/>
                <a:gd name="connsiteY107" fmla="*/ 788894 h 1721224"/>
                <a:gd name="connsiteX108" fmla="*/ 1335741 w 1658471"/>
                <a:gd name="connsiteY108" fmla="*/ 833718 h 1721224"/>
                <a:gd name="connsiteX109" fmla="*/ 1362635 w 1658471"/>
                <a:gd name="connsiteY109" fmla="*/ 968188 h 1721224"/>
                <a:gd name="connsiteX110" fmla="*/ 1301984 w 1658471"/>
                <a:gd name="connsiteY110" fmla="*/ 1205193 h 1721224"/>
                <a:gd name="connsiteX111" fmla="*/ 1443318 w 1658471"/>
                <a:gd name="connsiteY111" fmla="*/ 1281953 h 1721224"/>
                <a:gd name="connsiteX112" fmla="*/ 1488141 w 1658471"/>
                <a:gd name="connsiteY112" fmla="*/ 1201271 h 1721224"/>
                <a:gd name="connsiteX113" fmla="*/ 1470212 w 1658471"/>
                <a:gd name="connsiteY113" fmla="*/ 995082 h 1721224"/>
                <a:gd name="connsiteX114" fmla="*/ 1479177 w 1658471"/>
                <a:gd name="connsiteY114" fmla="*/ 950259 h 1721224"/>
                <a:gd name="connsiteX115" fmla="*/ 1506071 w 1658471"/>
                <a:gd name="connsiteY115" fmla="*/ 941294 h 1721224"/>
                <a:gd name="connsiteX116" fmla="*/ 1541929 w 1658471"/>
                <a:gd name="connsiteY116" fmla="*/ 923365 h 1721224"/>
                <a:gd name="connsiteX117" fmla="*/ 1658471 w 1658471"/>
                <a:gd name="connsiteY117" fmla="*/ 923365 h 1721224"/>
                <a:gd name="connsiteX0" fmla="*/ 0 w 1658471"/>
                <a:gd name="connsiteY0" fmla="*/ 905435 h 1721224"/>
                <a:gd name="connsiteX1" fmla="*/ 233082 w 1658471"/>
                <a:gd name="connsiteY1" fmla="*/ 932329 h 1721224"/>
                <a:gd name="connsiteX2" fmla="*/ 681318 w 1658471"/>
                <a:gd name="connsiteY2" fmla="*/ 950259 h 1721224"/>
                <a:gd name="connsiteX3" fmla="*/ 1057835 w 1658471"/>
                <a:gd name="connsiteY3" fmla="*/ 941294 h 1721224"/>
                <a:gd name="connsiteX4" fmla="*/ 1246094 w 1658471"/>
                <a:gd name="connsiteY4" fmla="*/ 824753 h 1721224"/>
                <a:gd name="connsiteX5" fmla="*/ 1326777 w 1658471"/>
                <a:gd name="connsiteY5" fmla="*/ 699247 h 1721224"/>
                <a:gd name="connsiteX6" fmla="*/ 1380565 w 1658471"/>
                <a:gd name="connsiteY6" fmla="*/ 573741 h 1721224"/>
                <a:gd name="connsiteX7" fmla="*/ 1425388 w 1658471"/>
                <a:gd name="connsiteY7" fmla="*/ 403412 h 1721224"/>
                <a:gd name="connsiteX8" fmla="*/ 1434353 w 1658471"/>
                <a:gd name="connsiteY8" fmla="*/ 331694 h 1721224"/>
                <a:gd name="connsiteX9" fmla="*/ 1398494 w 1658471"/>
                <a:gd name="connsiteY9" fmla="*/ 197224 h 1721224"/>
                <a:gd name="connsiteX10" fmla="*/ 1255059 w 1658471"/>
                <a:gd name="connsiteY10" fmla="*/ 44824 h 1721224"/>
                <a:gd name="connsiteX11" fmla="*/ 1147482 w 1658471"/>
                <a:gd name="connsiteY11" fmla="*/ 8965 h 1721224"/>
                <a:gd name="connsiteX12" fmla="*/ 1039906 w 1658471"/>
                <a:gd name="connsiteY12" fmla="*/ 0 h 1721224"/>
                <a:gd name="connsiteX13" fmla="*/ 896471 w 1658471"/>
                <a:gd name="connsiteY13" fmla="*/ 44824 h 1721224"/>
                <a:gd name="connsiteX14" fmla="*/ 878541 w 1658471"/>
                <a:gd name="connsiteY14" fmla="*/ 206188 h 1721224"/>
                <a:gd name="connsiteX15" fmla="*/ 977153 w 1658471"/>
                <a:gd name="connsiteY15" fmla="*/ 277906 h 1721224"/>
                <a:gd name="connsiteX16" fmla="*/ 1084729 w 1658471"/>
                <a:gd name="connsiteY16" fmla="*/ 385482 h 1721224"/>
                <a:gd name="connsiteX17" fmla="*/ 1138518 w 1658471"/>
                <a:gd name="connsiteY17" fmla="*/ 448235 h 1721224"/>
                <a:gd name="connsiteX18" fmla="*/ 1174377 w 1658471"/>
                <a:gd name="connsiteY18" fmla="*/ 493059 h 1721224"/>
                <a:gd name="connsiteX19" fmla="*/ 1228165 w 1658471"/>
                <a:gd name="connsiteY19" fmla="*/ 591671 h 1721224"/>
                <a:gd name="connsiteX20" fmla="*/ 1246094 w 1658471"/>
                <a:gd name="connsiteY20" fmla="*/ 770965 h 1721224"/>
                <a:gd name="connsiteX21" fmla="*/ 1228165 w 1658471"/>
                <a:gd name="connsiteY21" fmla="*/ 968188 h 1721224"/>
                <a:gd name="connsiteX22" fmla="*/ 1174377 w 1658471"/>
                <a:gd name="connsiteY22" fmla="*/ 1111624 h 1721224"/>
                <a:gd name="connsiteX23" fmla="*/ 1138518 w 1658471"/>
                <a:gd name="connsiteY23" fmla="*/ 1183341 h 1721224"/>
                <a:gd name="connsiteX24" fmla="*/ 950259 w 1658471"/>
                <a:gd name="connsiteY24" fmla="*/ 1317812 h 1721224"/>
                <a:gd name="connsiteX25" fmla="*/ 779929 w 1658471"/>
                <a:gd name="connsiteY25" fmla="*/ 1380565 h 1721224"/>
                <a:gd name="connsiteX26" fmla="*/ 645459 w 1658471"/>
                <a:gd name="connsiteY26" fmla="*/ 1371600 h 1721224"/>
                <a:gd name="connsiteX27" fmla="*/ 618565 w 1658471"/>
                <a:gd name="connsiteY27" fmla="*/ 1335741 h 1721224"/>
                <a:gd name="connsiteX28" fmla="*/ 582706 w 1658471"/>
                <a:gd name="connsiteY28" fmla="*/ 1272988 h 1721224"/>
                <a:gd name="connsiteX29" fmla="*/ 609600 w 1658471"/>
                <a:gd name="connsiteY29" fmla="*/ 1129553 h 1721224"/>
                <a:gd name="connsiteX30" fmla="*/ 654424 w 1658471"/>
                <a:gd name="connsiteY30" fmla="*/ 1066800 h 1721224"/>
                <a:gd name="connsiteX31" fmla="*/ 806824 w 1658471"/>
                <a:gd name="connsiteY31" fmla="*/ 950259 h 1721224"/>
                <a:gd name="connsiteX32" fmla="*/ 878541 w 1658471"/>
                <a:gd name="connsiteY32" fmla="*/ 869577 h 1721224"/>
                <a:gd name="connsiteX33" fmla="*/ 905435 w 1658471"/>
                <a:gd name="connsiteY33" fmla="*/ 824753 h 1721224"/>
                <a:gd name="connsiteX34" fmla="*/ 923365 w 1658471"/>
                <a:gd name="connsiteY34" fmla="*/ 690282 h 1721224"/>
                <a:gd name="connsiteX35" fmla="*/ 914400 w 1658471"/>
                <a:gd name="connsiteY35" fmla="*/ 627529 h 1721224"/>
                <a:gd name="connsiteX36" fmla="*/ 708212 w 1658471"/>
                <a:gd name="connsiteY36" fmla="*/ 555812 h 1721224"/>
                <a:gd name="connsiteX37" fmla="*/ 618565 w 1658471"/>
                <a:gd name="connsiteY37" fmla="*/ 510988 h 1721224"/>
                <a:gd name="connsiteX38" fmla="*/ 502024 w 1658471"/>
                <a:gd name="connsiteY38" fmla="*/ 313765 h 1721224"/>
                <a:gd name="connsiteX39" fmla="*/ 484094 w 1658471"/>
                <a:gd name="connsiteY39" fmla="*/ 80682 h 1721224"/>
                <a:gd name="connsiteX40" fmla="*/ 430306 w 1658471"/>
                <a:gd name="connsiteY40" fmla="*/ 62753 h 1721224"/>
                <a:gd name="connsiteX41" fmla="*/ 259977 w 1658471"/>
                <a:gd name="connsiteY41" fmla="*/ 107577 h 1721224"/>
                <a:gd name="connsiteX42" fmla="*/ 152400 w 1658471"/>
                <a:gd name="connsiteY42" fmla="*/ 340659 h 1721224"/>
                <a:gd name="connsiteX43" fmla="*/ 206188 w 1658471"/>
                <a:gd name="connsiteY43" fmla="*/ 493059 h 1721224"/>
                <a:gd name="connsiteX44" fmla="*/ 331694 w 1658471"/>
                <a:gd name="connsiteY44" fmla="*/ 475129 h 1721224"/>
                <a:gd name="connsiteX45" fmla="*/ 484094 w 1658471"/>
                <a:gd name="connsiteY45" fmla="*/ 349624 h 1721224"/>
                <a:gd name="connsiteX46" fmla="*/ 609600 w 1658471"/>
                <a:gd name="connsiteY46" fmla="*/ 304800 h 1721224"/>
                <a:gd name="connsiteX47" fmla="*/ 672353 w 1658471"/>
                <a:gd name="connsiteY47" fmla="*/ 322729 h 1721224"/>
                <a:gd name="connsiteX48" fmla="*/ 842682 w 1658471"/>
                <a:gd name="connsiteY48" fmla="*/ 448235 h 1721224"/>
                <a:gd name="connsiteX49" fmla="*/ 914400 w 1658471"/>
                <a:gd name="connsiteY49" fmla="*/ 502024 h 1721224"/>
                <a:gd name="connsiteX50" fmla="*/ 986118 w 1658471"/>
                <a:gd name="connsiteY50" fmla="*/ 591671 h 1721224"/>
                <a:gd name="connsiteX51" fmla="*/ 1004047 w 1658471"/>
                <a:gd name="connsiteY51" fmla="*/ 654424 h 1721224"/>
                <a:gd name="connsiteX52" fmla="*/ 995082 w 1658471"/>
                <a:gd name="connsiteY52" fmla="*/ 726141 h 1721224"/>
                <a:gd name="connsiteX53" fmla="*/ 923365 w 1658471"/>
                <a:gd name="connsiteY53" fmla="*/ 762000 h 1721224"/>
                <a:gd name="connsiteX54" fmla="*/ 690282 w 1658471"/>
                <a:gd name="connsiteY54" fmla="*/ 744071 h 1721224"/>
                <a:gd name="connsiteX55" fmla="*/ 573741 w 1658471"/>
                <a:gd name="connsiteY55" fmla="*/ 717177 h 1721224"/>
                <a:gd name="connsiteX56" fmla="*/ 412377 w 1658471"/>
                <a:gd name="connsiteY56" fmla="*/ 690282 h 1721224"/>
                <a:gd name="connsiteX57" fmla="*/ 331694 w 1658471"/>
                <a:gd name="connsiteY57" fmla="*/ 717177 h 1721224"/>
                <a:gd name="connsiteX58" fmla="*/ 286871 w 1658471"/>
                <a:gd name="connsiteY58" fmla="*/ 788894 h 1721224"/>
                <a:gd name="connsiteX59" fmla="*/ 188259 w 1658471"/>
                <a:gd name="connsiteY59" fmla="*/ 1057835 h 1721224"/>
                <a:gd name="connsiteX60" fmla="*/ 179294 w 1658471"/>
                <a:gd name="connsiteY60" fmla="*/ 1129553 h 1721224"/>
                <a:gd name="connsiteX61" fmla="*/ 188259 w 1658471"/>
                <a:gd name="connsiteY61" fmla="*/ 1416424 h 1721224"/>
                <a:gd name="connsiteX62" fmla="*/ 215153 w 1658471"/>
                <a:gd name="connsiteY62" fmla="*/ 1425388 h 1721224"/>
                <a:gd name="connsiteX63" fmla="*/ 259977 w 1658471"/>
                <a:gd name="connsiteY63" fmla="*/ 1398494 h 1721224"/>
                <a:gd name="connsiteX64" fmla="*/ 313765 w 1658471"/>
                <a:gd name="connsiteY64" fmla="*/ 1344706 h 1721224"/>
                <a:gd name="connsiteX65" fmla="*/ 349624 w 1658471"/>
                <a:gd name="connsiteY65" fmla="*/ 1255059 h 1721224"/>
                <a:gd name="connsiteX66" fmla="*/ 340659 w 1658471"/>
                <a:gd name="connsiteY66" fmla="*/ 1120588 h 1721224"/>
                <a:gd name="connsiteX67" fmla="*/ 251012 w 1658471"/>
                <a:gd name="connsiteY67" fmla="*/ 1093694 h 1721224"/>
                <a:gd name="connsiteX68" fmla="*/ 152400 w 1658471"/>
                <a:gd name="connsiteY68" fmla="*/ 1120588 h 1721224"/>
                <a:gd name="connsiteX69" fmla="*/ 62753 w 1658471"/>
                <a:gd name="connsiteY69" fmla="*/ 1210235 h 1721224"/>
                <a:gd name="connsiteX70" fmla="*/ 26894 w 1658471"/>
                <a:gd name="connsiteY70" fmla="*/ 1308847 h 1721224"/>
                <a:gd name="connsiteX71" fmla="*/ 17929 w 1658471"/>
                <a:gd name="connsiteY71" fmla="*/ 1344706 h 1721224"/>
                <a:gd name="connsiteX72" fmla="*/ 26894 w 1658471"/>
                <a:gd name="connsiteY72" fmla="*/ 1524000 h 1721224"/>
                <a:gd name="connsiteX73" fmla="*/ 44824 w 1658471"/>
                <a:gd name="connsiteY73" fmla="*/ 1568824 h 1721224"/>
                <a:gd name="connsiteX74" fmla="*/ 71718 w 1658471"/>
                <a:gd name="connsiteY74" fmla="*/ 1604682 h 1721224"/>
                <a:gd name="connsiteX75" fmla="*/ 161365 w 1658471"/>
                <a:gd name="connsiteY75" fmla="*/ 1676400 h 1721224"/>
                <a:gd name="connsiteX76" fmla="*/ 215153 w 1658471"/>
                <a:gd name="connsiteY76" fmla="*/ 1694329 h 1721224"/>
                <a:gd name="connsiteX77" fmla="*/ 340659 w 1658471"/>
                <a:gd name="connsiteY77" fmla="*/ 1676400 h 1721224"/>
                <a:gd name="connsiteX78" fmla="*/ 358588 w 1658471"/>
                <a:gd name="connsiteY78" fmla="*/ 1640541 h 1721224"/>
                <a:gd name="connsiteX79" fmla="*/ 457200 w 1658471"/>
                <a:gd name="connsiteY79" fmla="*/ 1497106 h 1721224"/>
                <a:gd name="connsiteX80" fmla="*/ 555812 w 1658471"/>
                <a:gd name="connsiteY80" fmla="*/ 1425388 h 1721224"/>
                <a:gd name="connsiteX81" fmla="*/ 735106 w 1658471"/>
                <a:gd name="connsiteY81" fmla="*/ 1272988 h 1721224"/>
                <a:gd name="connsiteX82" fmla="*/ 788894 w 1658471"/>
                <a:gd name="connsiteY82" fmla="*/ 1255059 h 1721224"/>
                <a:gd name="connsiteX83" fmla="*/ 842682 w 1658471"/>
                <a:gd name="connsiteY83" fmla="*/ 1264024 h 1721224"/>
                <a:gd name="connsiteX84" fmla="*/ 923365 w 1658471"/>
                <a:gd name="connsiteY84" fmla="*/ 1371600 h 1721224"/>
                <a:gd name="connsiteX85" fmla="*/ 932329 w 1658471"/>
                <a:gd name="connsiteY85" fmla="*/ 1425388 h 1721224"/>
                <a:gd name="connsiteX86" fmla="*/ 923365 w 1658471"/>
                <a:gd name="connsiteY86" fmla="*/ 1470212 h 1721224"/>
                <a:gd name="connsiteX87" fmla="*/ 806824 w 1658471"/>
                <a:gd name="connsiteY87" fmla="*/ 1568824 h 1721224"/>
                <a:gd name="connsiteX88" fmla="*/ 600635 w 1658471"/>
                <a:gd name="connsiteY88" fmla="*/ 1649506 h 1721224"/>
                <a:gd name="connsiteX89" fmla="*/ 591671 w 1658471"/>
                <a:gd name="connsiteY89" fmla="*/ 1676400 h 1721224"/>
                <a:gd name="connsiteX90" fmla="*/ 690282 w 1658471"/>
                <a:gd name="connsiteY90" fmla="*/ 1721224 h 1721224"/>
                <a:gd name="connsiteX91" fmla="*/ 887506 w 1658471"/>
                <a:gd name="connsiteY91" fmla="*/ 1712259 h 1721224"/>
                <a:gd name="connsiteX92" fmla="*/ 1021977 w 1658471"/>
                <a:gd name="connsiteY92" fmla="*/ 1622612 h 1721224"/>
                <a:gd name="connsiteX93" fmla="*/ 1066800 w 1658471"/>
                <a:gd name="connsiteY93" fmla="*/ 1586753 h 1721224"/>
                <a:gd name="connsiteX94" fmla="*/ 1111624 w 1658471"/>
                <a:gd name="connsiteY94" fmla="*/ 1550894 h 1721224"/>
                <a:gd name="connsiteX95" fmla="*/ 1183341 w 1658471"/>
                <a:gd name="connsiteY95" fmla="*/ 1461247 h 1721224"/>
                <a:gd name="connsiteX96" fmla="*/ 1174377 w 1658471"/>
                <a:gd name="connsiteY96" fmla="*/ 1362635 h 1721224"/>
                <a:gd name="connsiteX97" fmla="*/ 1129553 w 1658471"/>
                <a:gd name="connsiteY97" fmla="*/ 1326777 h 1721224"/>
                <a:gd name="connsiteX98" fmla="*/ 1057835 w 1658471"/>
                <a:gd name="connsiteY98" fmla="*/ 1281953 h 1721224"/>
                <a:gd name="connsiteX99" fmla="*/ 968188 w 1658471"/>
                <a:gd name="connsiteY99" fmla="*/ 1201271 h 1721224"/>
                <a:gd name="connsiteX100" fmla="*/ 932329 w 1658471"/>
                <a:gd name="connsiteY100" fmla="*/ 1138518 h 1721224"/>
                <a:gd name="connsiteX101" fmla="*/ 914400 w 1658471"/>
                <a:gd name="connsiteY101" fmla="*/ 1066800 h 1721224"/>
                <a:gd name="connsiteX102" fmla="*/ 914400 w 1658471"/>
                <a:gd name="connsiteY102" fmla="*/ 905435 h 1721224"/>
                <a:gd name="connsiteX103" fmla="*/ 968188 w 1658471"/>
                <a:gd name="connsiteY103" fmla="*/ 806824 h 1721224"/>
                <a:gd name="connsiteX104" fmla="*/ 1030941 w 1658471"/>
                <a:gd name="connsiteY104" fmla="*/ 744071 h 1721224"/>
                <a:gd name="connsiteX105" fmla="*/ 1111624 w 1658471"/>
                <a:gd name="connsiteY105" fmla="*/ 726141 h 1721224"/>
                <a:gd name="connsiteX106" fmla="*/ 1165412 w 1658471"/>
                <a:gd name="connsiteY106" fmla="*/ 735106 h 1721224"/>
                <a:gd name="connsiteX107" fmla="*/ 1290918 w 1658471"/>
                <a:gd name="connsiteY107" fmla="*/ 788894 h 1721224"/>
                <a:gd name="connsiteX108" fmla="*/ 1335741 w 1658471"/>
                <a:gd name="connsiteY108" fmla="*/ 833718 h 1721224"/>
                <a:gd name="connsiteX109" fmla="*/ 1362635 w 1658471"/>
                <a:gd name="connsiteY109" fmla="*/ 968188 h 1721224"/>
                <a:gd name="connsiteX110" fmla="*/ 1294841 w 1658471"/>
                <a:gd name="connsiteY110" fmla="*/ 1200431 h 1721224"/>
                <a:gd name="connsiteX111" fmla="*/ 1443318 w 1658471"/>
                <a:gd name="connsiteY111" fmla="*/ 1281953 h 1721224"/>
                <a:gd name="connsiteX112" fmla="*/ 1488141 w 1658471"/>
                <a:gd name="connsiteY112" fmla="*/ 1201271 h 1721224"/>
                <a:gd name="connsiteX113" fmla="*/ 1470212 w 1658471"/>
                <a:gd name="connsiteY113" fmla="*/ 995082 h 1721224"/>
                <a:gd name="connsiteX114" fmla="*/ 1479177 w 1658471"/>
                <a:gd name="connsiteY114" fmla="*/ 950259 h 1721224"/>
                <a:gd name="connsiteX115" fmla="*/ 1506071 w 1658471"/>
                <a:gd name="connsiteY115" fmla="*/ 941294 h 1721224"/>
                <a:gd name="connsiteX116" fmla="*/ 1541929 w 1658471"/>
                <a:gd name="connsiteY116" fmla="*/ 923365 h 1721224"/>
                <a:gd name="connsiteX117" fmla="*/ 1658471 w 1658471"/>
                <a:gd name="connsiteY117" fmla="*/ 923365 h 1721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1658471" h="1721224">
                  <a:moveTo>
                    <a:pt x="0" y="905435"/>
                  </a:moveTo>
                  <a:cubicBezTo>
                    <a:pt x="144304" y="934297"/>
                    <a:pt x="47156" y="919049"/>
                    <a:pt x="233082" y="932329"/>
                  </a:cubicBezTo>
                  <a:cubicBezTo>
                    <a:pt x="512143" y="952261"/>
                    <a:pt x="120698" y="935505"/>
                    <a:pt x="681318" y="950259"/>
                  </a:cubicBezTo>
                  <a:cubicBezTo>
                    <a:pt x="806824" y="947271"/>
                    <a:pt x="932678" y="951110"/>
                    <a:pt x="1057835" y="941294"/>
                  </a:cubicBezTo>
                  <a:cubicBezTo>
                    <a:pt x="1130030" y="935632"/>
                    <a:pt x="1203627" y="873286"/>
                    <a:pt x="1246094" y="824753"/>
                  </a:cubicBezTo>
                  <a:cubicBezTo>
                    <a:pt x="1278844" y="787324"/>
                    <a:pt x="1303291" y="743087"/>
                    <a:pt x="1326777" y="699247"/>
                  </a:cubicBezTo>
                  <a:cubicBezTo>
                    <a:pt x="1348270" y="659126"/>
                    <a:pt x="1364584" y="616358"/>
                    <a:pt x="1380565" y="573741"/>
                  </a:cubicBezTo>
                  <a:cubicBezTo>
                    <a:pt x="1396764" y="530542"/>
                    <a:pt x="1417126" y="450229"/>
                    <a:pt x="1425388" y="403412"/>
                  </a:cubicBezTo>
                  <a:cubicBezTo>
                    <a:pt x="1429575" y="379687"/>
                    <a:pt x="1431365" y="355600"/>
                    <a:pt x="1434353" y="331694"/>
                  </a:cubicBezTo>
                  <a:cubicBezTo>
                    <a:pt x="1422400" y="286871"/>
                    <a:pt x="1417934" y="239344"/>
                    <a:pt x="1398494" y="197224"/>
                  </a:cubicBezTo>
                  <a:cubicBezTo>
                    <a:pt x="1372880" y="141727"/>
                    <a:pt x="1312475" y="73532"/>
                    <a:pt x="1255059" y="44824"/>
                  </a:cubicBezTo>
                  <a:cubicBezTo>
                    <a:pt x="1221251" y="27920"/>
                    <a:pt x="1184486" y="16674"/>
                    <a:pt x="1147482" y="8965"/>
                  </a:cubicBezTo>
                  <a:cubicBezTo>
                    <a:pt x="1112255" y="1626"/>
                    <a:pt x="1075765" y="2988"/>
                    <a:pt x="1039906" y="0"/>
                  </a:cubicBezTo>
                  <a:cubicBezTo>
                    <a:pt x="992094" y="14941"/>
                    <a:pt x="938823" y="18075"/>
                    <a:pt x="896471" y="44824"/>
                  </a:cubicBezTo>
                  <a:cubicBezTo>
                    <a:pt x="858242" y="68969"/>
                    <a:pt x="865099" y="184905"/>
                    <a:pt x="878541" y="206188"/>
                  </a:cubicBezTo>
                  <a:cubicBezTo>
                    <a:pt x="900245" y="240553"/>
                    <a:pt x="946482" y="251236"/>
                    <a:pt x="977153" y="277906"/>
                  </a:cubicBezTo>
                  <a:cubicBezTo>
                    <a:pt x="1015420" y="311182"/>
                    <a:pt x="1048870" y="349623"/>
                    <a:pt x="1084729" y="385482"/>
                  </a:cubicBezTo>
                  <a:cubicBezTo>
                    <a:pt x="1149623" y="450376"/>
                    <a:pt x="1097561" y="393626"/>
                    <a:pt x="1138518" y="448235"/>
                  </a:cubicBezTo>
                  <a:cubicBezTo>
                    <a:pt x="1149999" y="463542"/>
                    <a:pt x="1163404" y="477384"/>
                    <a:pt x="1174377" y="493059"/>
                  </a:cubicBezTo>
                  <a:cubicBezTo>
                    <a:pt x="1196083" y="524068"/>
                    <a:pt x="1211313" y="557966"/>
                    <a:pt x="1228165" y="591671"/>
                  </a:cubicBezTo>
                  <a:cubicBezTo>
                    <a:pt x="1233551" y="634762"/>
                    <a:pt x="1247138" y="735465"/>
                    <a:pt x="1246094" y="770965"/>
                  </a:cubicBezTo>
                  <a:cubicBezTo>
                    <a:pt x="1244153" y="836949"/>
                    <a:pt x="1238676" y="903018"/>
                    <a:pt x="1228165" y="968188"/>
                  </a:cubicBezTo>
                  <a:cubicBezTo>
                    <a:pt x="1223189" y="999042"/>
                    <a:pt x="1189066" y="1080147"/>
                    <a:pt x="1174377" y="1111624"/>
                  </a:cubicBezTo>
                  <a:cubicBezTo>
                    <a:pt x="1163074" y="1135844"/>
                    <a:pt x="1154555" y="1161959"/>
                    <a:pt x="1138518" y="1183341"/>
                  </a:cubicBezTo>
                  <a:cubicBezTo>
                    <a:pt x="1086531" y="1252657"/>
                    <a:pt x="1030103" y="1282880"/>
                    <a:pt x="950259" y="1317812"/>
                  </a:cubicBezTo>
                  <a:cubicBezTo>
                    <a:pt x="894825" y="1342064"/>
                    <a:pt x="779929" y="1380565"/>
                    <a:pt x="779929" y="1380565"/>
                  </a:cubicBezTo>
                  <a:cubicBezTo>
                    <a:pt x="735106" y="1377577"/>
                    <a:pt x="688743" y="1383623"/>
                    <a:pt x="645459" y="1371600"/>
                  </a:cubicBezTo>
                  <a:cubicBezTo>
                    <a:pt x="631063" y="1367601"/>
                    <a:pt x="626587" y="1348346"/>
                    <a:pt x="618565" y="1335741"/>
                  </a:cubicBezTo>
                  <a:cubicBezTo>
                    <a:pt x="605631" y="1315416"/>
                    <a:pt x="594659" y="1293906"/>
                    <a:pt x="582706" y="1272988"/>
                  </a:cubicBezTo>
                  <a:cubicBezTo>
                    <a:pt x="591671" y="1225176"/>
                    <a:pt x="593619" y="1175498"/>
                    <a:pt x="609600" y="1129553"/>
                  </a:cubicBezTo>
                  <a:cubicBezTo>
                    <a:pt x="618045" y="1105274"/>
                    <a:pt x="636247" y="1084977"/>
                    <a:pt x="654424" y="1066800"/>
                  </a:cubicBezTo>
                  <a:cubicBezTo>
                    <a:pt x="782023" y="939201"/>
                    <a:pt x="711451" y="1026558"/>
                    <a:pt x="806824" y="950259"/>
                  </a:cubicBezTo>
                  <a:cubicBezTo>
                    <a:pt x="828844" y="932643"/>
                    <a:pt x="863100" y="891635"/>
                    <a:pt x="878541" y="869577"/>
                  </a:cubicBezTo>
                  <a:cubicBezTo>
                    <a:pt x="888533" y="855302"/>
                    <a:pt x="896470" y="839694"/>
                    <a:pt x="905435" y="824753"/>
                  </a:cubicBezTo>
                  <a:cubicBezTo>
                    <a:pt x="907646" y="809278"/>
                    <a:pt x="923365" y="701868"/>
                    <a:pt x="923365" y="690282"/>
                  </a:cubicBezTo>
                  <a:cubicBezTo>
                    <a:pt x="923365" y="669152"/>
                    <a:pt x="929341" y="642470"/>
                    <a:pt x="914400" y="627529"/>
                  </a:cubicBezTo>
                  <a:cubicBezTo>
                    <a:pt x="878329" y="591459"/>
                    <a:pt x="752348" y="566846"/>
                    <a:pt x="708212" y="555812"/>
                  </a:cubicBezTo>
                  <a:cubicBezTo>
                    <a:pt x="678330" y="540871"/>
                    <a:pt x="644120" y="532508"/>
                    <a:pt x="618565" y="510988"/>
                  </a:cubicBezTo>
                  <a:cubicBezTo>
                    <a:pt x="536219" y="441645"/>
                    <a:pt x="535525" y="405894"/>
                    <a:pt x="502024" y="313765"/>
                  </a:cubicBezTo>
                  <a:cubicBezTo>
                    <a:pt x="496047" y="236071"/>
                    <a:pt x="505501" y="155608"/>
                    <a:pt x="484094" y="80682"/>
                  </a:cubicBezTo>
                  <a:cubicBezTo>
                    <a:pt x="478902" y="62510"/>
                    <a:pt x="449071" y="60501"/>
                    <a:pt x="430306" y="62753"/>
                  </a:cubicBezTo>
                  <a:cubicBezTo>
                    <a:pt x="372015" y="69748"/>
                    <a:pt x="316753" y="92636"/>
                    <a:pt x="259977" y="107577"/>
                  </a:cubicBezTo>
                  <a:cubicBezTo>
                    <a:pt x="161764" y="271263"/>
                    <a:pt x="193048" y="191616"/>
                    <a:pt x="152400" y="340659"/>
                  </a:cubicBezTo>
                  <a:cubicBezTo>
                    <a:pt x="170329" y="391459"/>
                    <a:pt x="163091" y="460736"/>
                    <a:pt x="206188" y="493059"/>
                  </a:cubicBezTo>
                  <a:cubicBezTo>
                    <a:pt x="239996" y="518415"/>
                    <a:pt x="291978" y="489571"/>
                    <a:pt x="331694" y="475129"/>
                  </a:cubicBezTo>
                  <a:cubicBezTo>
                    <a:pt x="362449" y="463945"/>
                    <a:pt x="465067" y="363894"/>
                    <a:pt x="484094" y="349624"/>
                  </a:cubicBezTo>
                  <a:cubicBezTo>
                    <a:pt x="541341" y="306689"/>
                    <a:pt x="543917" y="314184"/>
                    <a:pt x="609600" y="304800"/>
                  </a:cubicBezTo>
                  <a:cubicBezTo>
                    <a:pt x="630518" y="310776"/>
                    <a:pt x="652357" y="314159"/>
                    <a:pt x="672353" y="322729"/>
                  </a:cubicBezTo>
                  <a:cubicBezTo>
                    <a:pt x="741750" y="352470"/>
                    <a:pt x="782247" y="399887"/>
                    <a:pt x="842682" y="448235"/>
                  </a:cubicBezTo>
                  <a:cubicBezTo>
                    <a:pt x="866016" y="466903"/>
                    <a:pt x="895269" y="479068"/>
                    <a:pt x="914400" y="502024"/>
                  </a:cubicBezTo>
                  <a:cubicBezTo>
                    <a:pt x="968789" y="567290"/>
                    <a:pt x="945221" y="537141"/>
                    <a:pt x="986118" y="591671"/>
                  </a:cubicBezTo>
                  <a:cubicBezTo>
                    <a:pt x="990344" y="604351"/>
                    <a:pt x="1004047" y="643171"/>
                    <a:pt x="1004047" y="654424"/>
                  </a:cubicBezTo>
                  <a:cubicBezTo>
                    <a:pt x="1004047" y="678516"/>
                    <a:pt x="1005051" y="704209"/>
                    <a:pt x="995082" y="726141"/>
                  </a:cubicBezTo>
                  <a:cubicBezTo>
                    <a:pt x="983360" y="751929"/>
                    <a:pt x="945687" y="756419"/>
                    <a:pt x="923365" y="762000"/>
                  </a:cubicBezTo>
                  <a:cubicBezTo>
                    <a:pt x="845671" y="756024"/>
                    <a:pt x="767573" y="753980"/>
                    <a:pt x="690282" y="744071"/>
                  </a:cubicBezTo>
                  <a:cubicBezTo>
                    <a:pt x="650738" y="739001"/>
                    <a:pt x="612699" y="725646"/>
                    <a:pt x="573741" y="717177"/>
                  </a:cubicBezTo>
                  <a:cubicBezTo>
                    <a:pt x="481787" y="697187"/>
                    <a:pt x="497480" y="700920"/>
                    <a:pt x="412377" y="690282"/>
                  </a:cubicBezTo>
                  <a:cubicBezTo>
                    <a:pt x="385483" y="699247"/>
                    <a:pt x="353985" y="699662"/>
                    <a:pt x="331694" y="717177"/>
                  </a:cubicBezTo>
                  <a:cubicBezTo>
                    <a:pt x="309527" y="734594"/>
                    <a:pt x="298792" y="763348"/>
                    <a:pt x="286871" y="788894"/>
                  </a:cubicBezTo>
                  <a:cubicBezTo>
                    <a:pt x="247715" y="872799"/>
                    <a:pt x="205772" y="964433"/>
                    <a:pt x="188259" y="1057835"/>
                  </a:cubicBezTo>
                  <a:cubicBezTo>
                    <a:pt x="183819" y="1081514"/>
                    <a:pt x="182282" y="1105647"/>
                    <a:pt x="179294" y="1129553"/>
                  </a:cubicBezTo>
                  <a:cubicBezTo>
                    <a:pt x="182282" y="1225177"/>
                    <a:pt x="176747" y="1321449"/>
                    <a:pt x="188259" y="1416424"/>
                  </a:cubicBezTo>
                  <a:cubicBezTo>
                    <a:pt x="189396" y="1425805"/>
                    <a:pt x="205986" y="1427680"/>
                    <a:pt x="215153" y="1425388"/>
                  </a:cubicBezTo>
                  <a:cubicBezTo>
                    <a:pt x="232057" y="1421162"/>
                    <a:pt x="246491" y="1409528"/>
                    <a:pt x="259977" y="1398494"/>
                  </a:cubicBezTo>
                  <a:cubicBezTo>
                    <a:pt x="279601" y="1382438"/>
                    <a:pt x="295836" y="1362635"/>
                    <a:pt x="313765" y="1344706"/>
                  </a:cubicBezTo>
                  <a:cubicBezTo>
                    <a:pt x="325718" y="1314824"/>
                    <a:pt x="338912" y="1285408"/>
                    <a:pt x="349624" y="1255059"/>
                  </a:cubicBezTo>
                  <a:cubicBezTo>
                    <a:pt x="368431" y="1201772"/>
                    <a:pt x="382393" y="1172755"/>
                    <a:pt x="340659" y="1120588"/>
                  </a:cubicBezTo>
                  <a:cubicBezTo>
                    <a:pt x="329427" y="1106549"/>
                    <a:pt x="266412" y="1096774"/>
                    <a:pt x="251012" y="1093694"/>
                  </a:cubicBezTo>
                  <a:cubicBezTo>
                    <a:pt x="218141" y="1102659"/>
                    <a:pt x="181370" y="1102655"/>
                    <a:pt x="152400" y="1120588"/>
                  </a:cubicBezTo>
                  <a:cubicBezTo>
                    <a:pt x="116468" y="1142832"/>
                    <a:pt x="62753" y="1210235"/>
                    <a:pt x="62753" y="1210235"/>
                  </a:cubicBezTo>
                  <a:cubicBezTo>
                    <a:pt x="45647" y="1253001"/>
                    <a:pt x="40703" y="1262818"/>
                    <a:pt x="26894" y="1308847"/>
                  </a:cubicBezTo>
                  <a:cubicBezTo>
                    <a:pt x="23354" y="1320648"/>
                    <a:pt x="20917" y="1332753"/>
                    <a:pt x="17929" y="1344706"/>
                  </a:cubicBezTo>
                  <a:cubicBezTo>
                    <a:pt x="20917" y="1404471"/>
                    <a:pt x="19764" y="1464587"/>
                    <a:pt x="26894" y="1524000"/>
                  </a:cubicBezTo>
                  <a:cubicBezTo>
                    <a:pt x="28811" y="1539978"/>
                    <a:pt x="37009" y="1554757"/>
                    <a:pt x="44824" y="1568824"/>
                  </a:cubicBezTo>
                  <a:cubicBezTo>
                    <a:pt x="52080" y="1581885"/>
                    <a:pt x="61995" y="1593338"/>
                    <a:pt x="71718" y="1604682"/>
                  </a:cubicBezTo>
                  <a:cubicBezTo>
                    <a:pt x="94747" y="1631549"/>
                    <a:pt x="132985" y="1661119"/>
                    <a:pt x="161365" y="1676400"/>
                  </a:cubicBezTo>
                  <a:cubicBezTo>
                    <a:pt x="178005" y="1685360"/>
                    <a:pt x="197224" y="1688353"/>
                    <a:pt x="215153" y="1694329"/>
                  </a:cubicBezTo>
                  <a:cubicBezTo>
                    <a:pt x="256988" y="1688353"/>
                    <a:pt x="301090" y="1691238"/>
                    <a:pt x="340659" y="1676400"/>
                  </a:cubicBezTo>
                  <a:cubicBezTo>
                    <a:pt x="353172" y="1671708"/>
                    <a:pt x="352189" y="1652273"/>
                    <a:pt x="358588" y="1640541"/>
                  </a:cubicBezTo>
                  <a:cubicBezTo>
                    <a:pt x="378488" y="1604058"/>
                    <a:pt x="426132" y="1517818"/>
                    <a:pt x="457200" y="1497106"/>
                  </a:cubicBezTo>
                  <a:cubicBezTo>
                    <a:pt x="491200" y="1474439"/>
                    <a:pt x="525869" y="1453570"/>
                    <a:pt x="555812" y="1425388"/>
                  </a:cubicBezTo>
                  <a:cubicBezTo>
                    <a:pt x="641851" y="1344410"/>
                    <a:pt x="643438" y="1318822"/>
                    <a:pt x="735106" y="1272988"/>
                  </a:cubicBezTo>
                  <a:cubicBezTo>
                    <a:pt x="752010" y="1264536"/>
                    <a:pt x="770965" y="1261035"/>
                    <a:pt x="788894" y="1255059"/>
                  </a:cubicBezTo>
                  <a:cubicBezTo>
                    <a:pt x="806823" y="1258047"/>
                    <a:pt x="826725" y="1255320"/>
                    <a:pt x="842682" y="1264024"/>
                  </a:cubicBezTo>
                  <a:cubicBezTo>
                    <a:pt x="881199" y="1285033"/>
                    <a:pt x="903637" y="1337076"/>
                    <a:pt x="923365" y="1371600"/>
                  </a:cubicBezTo>
                  <a:cubicBezTo>
                    <a:pt x="926353" y="1389529"/>
                    <a:pt x="932329" y="1407211"/>
                    <a:pt x="932329" y="1425388"/>
                  </a:cubicBezTo>
                  <a:cubicBezTo>
                    <a:pt x="932329" y="1440625"/>
                    <a:pt x="930179" y="1456583"/>
                    <a:pt x="923365" y="1470212"/>
                  </a:cubicBezTo>
                  <a:cubicBezTo>
                    <a:pt x="902160" y="1512622"/>
                    <a:pt x="844561" y="1551135"/>
                    <a:pt x="806824" y="1568824"/>
                  </a:cubicBezTo>
                  <a:cubicBezTo>
                    <a:pt x="739997" y="1600149"/>
                    <a:pt x="600635" y="1649506"/>
                    <a:pt x="600635" y="1649506"/>
                  </a:cubicBezTo>
                  <a:cubicBezTo>
                    <a:pt x="597647" y="1658471"/>
                    <a:pt x="590117" y="1667079"/>
                    <a:pt x="591671" y="1676400"/>
                  </a:cubicBezTo>
                  <a:cubicBezTo>
                    <a:pt x="599016" y="1720469"/>
                    <a:pt x="665223" y="1715655"/>
                    <a:pt x="690282" y="1721224"/>
                  </a:cubicBezTo>
                  <a:cubicBezTo>
                    <a:pt x="756023" y="1718236"/>
                    <a:pt x="822358" y="1721566"/>
                    <a:pt x="887506" y="1712259"/>
                  </a:cubicBezTo>
                  <a:cubicBezTo>
                    <a:pt x="924254" y="1707009"/>
                    <a:pt x="1006230" y="1634985"/>
                    <a:pt x="1021977" y="1622612"/>
                  </a:cubicBezTo>
                  <a:cubicBezTo>
                    <a:pt x="1037022" y="1610791"/>
                    <a:pt x="1051859" y="1598706"/>
                    <a:pt x="1066800" y="1586753"/>
                  </a:cubicBezTo>
                  <a:cubicBezTo>
                    <a:pt x="1081741" y="1574800"/>
                    <a:pt x="1099375" y="1565593"/>
                    <a:pt x="1111624" y="1550894"/>
                  </a:cubicBezTo>
                  <a:cubicBezTo>
                    <a:pt x="1166012" y="1485628"/>
                    <a:pt x="1142444" y="1515777"/>
                    <a:pt x="1183341" y="1461247"/>
                  </a:cubicBezTo>
                  <a:cubicBezTo>
                    <a:pt x="1180353" y="1428376"/>
                    <a:pt x="1186635" y="1393280"/>
                    <a:pt x="1174377" y="1362635"/>
                  </a:cubicBezTo>
                  <a:cubicBezTo>
                    <a:pt x="1167271" y="1344870"/>
                    <a:pt x="1145285" y="1337668"/>
                    <a:pt x="1129553" y="1326777"/>
                  </a:cubicBezTo>
                  <a:cubicBezTo>
                    <a:pt x="1106374" y="1310730"/>
                    <a:pt x="1081013" y="1298000"/>
                    <a:pt x="1057835" y="1281953"/>
                  </a:cubicBezTo>
                  <a:cubicBezTo>
                    <a:pt x="1034295" y="1265656"/>
                    <a:pt x="984818" y="1223444"/>
                    <a:pt x="968188" y="1201271"/>
                  </a:cubicBezTo>
                  <a:cubicBezTo>
                    <a:pt x="953733" y="1181998"/>
                    <a:pt x="944282" y="1159436"/>
                    <a:pt x="932329" y="1138518"/>
                  </a:cubicBezTo>
                  <a:cubicBezTo>
                    <a:pt x="926353" y="1114612"/>
                    <a:pt x="918682" y="1091067"/>
                    <a:pt x="914400" y="1066800"/>
                  </a:cubicBezTo>
                  <a:cubicBezTo>
                    <a:pt x="904880" y="1012851"/>
                    <a:pt x="900014" y="959384"/>
                    <a:pt x="914400" y="905435"/>
                  </a:cubicBezTo>
                  <a:cubicBezTo>
                    <a:pt x="918938" y="888419"/>
                    <a:pt x="957187" y="823326"/>
                    <a:pt x="968188" y="806824"/>
                  </a:cubicBezTo>
                  <a:cubicBezTo>
                    <a:pt x="986118" y="779929"/>
                    <a:pt x="1001058" y="759013"/>
                    <a:pt x="1030941" y="744071"/>
                  </a:cubicBezTo>
                  <a:cubicBezTo>
                    <a:pt x="1039382" y="739851"/>
                    <a:pt x="1106908" y="727084"/>
                    <a:pt x="1111624" y="726141"/>
                  </a:cubicBezTo>
                  <a:cubicBezTo>
                    <a:pt x="1129553" y="729129"/>
                    <a:pt x="1147849" y="730423"/>
                    <a:pt x="1165412" y="735106"/>
                  </a:cubicBezTo>
                  <a:cubicBezTo>
                    <a:pt x="1208292" y="746541"/>
                    <a:pt x="1255180" y="760304"/>
                    <a:pt x="1290918" y="788894"/>
                  </a:cubicBezTo>
                  <a:cubicBezTo>
                    <a:pt x="1307418" y="802094"/>
                    <a:pt x="1320800" y="818777"/>
                    <a:pt x="1335741" y="833718"/>
                  </a:cubicBezTo>
                  <a:cubicBezTo>
                    <a:pt x="1354003" y="897633"/>
                    <a:pt x="1369452" y="907069"/>
                    <a:pt x="1362635" y="968188"/>
                  </a:cubicBezTo>
                  <a:cubicBezTo>
                    <a:pt x="1355818" y="1029307"/>
                    <a:pt x="1294841" y="1200431"/>
                    <a:pt x="1294841" y="1200431"/>
                  </a:cubicBezTo>
                  <a:cubicBezTo>
                    <a:pt x="1318142" y="1330793"/>
                    <a:pt x="1411101" y="1281813"/>
                    <a:pt x="1443318" y="1281953"/>
                  </a:cubicBezTo>
                  <a:cubicBezTo>
                    <a:pt x="1475535" y="1282093"/>
                    <a:pt x="1481065" y="1218962"/>
                    <a:pt x="1488141" y="1201271"/>
                  </a:cubicBezTo>
                  <a:cubicBezTo>
                    <a:pt x="1482165" y="1132541"/>
                    <a:pt x="1456682" y="1062731"/>
                    <a:pt x="1470212" y="995082"/>
                  </a:cubicBezTo>
                  <a:cubicBezTo>
                    <a:pt x="1473200" y="980141"/>
                    <a:pt x="1470725" y="962937"/>
                    <a:pt x="1479177" y="950259"/>
                  </a:cubicBezTo>
                  <a:cubicBezTo>
                    <a:pt x="1484419" y="942396"/>
                    <a:pt x="1497385" y="945016"/>
                    <a:pt x="1506071" y="941294"/>
                  </a:cubicBezTo>
                  <a:cubicBezTo>
                    <a:pt x="1518354" y="936030"/>
                    <a:pt x="1528657" y="924926"/>
                    <a:pt x="1541929" y="923365"/>
                  </a:cubicBezTo>
                  <a:cubicBezTo>
                    <a:pt x="1580510" y="918826"/>
                    <a:pt x="1619624" y="923365"/>
                    <a:pt x="1658471" y="923365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id="{97B6729E-D657-552B-E245-07F08F811E02}"/>
                </a:ext>
              </a:extLst>
            </p:cNvPr>
            <p:cNvSpPr/>
            <p:nvPr/>
          </p:nvSpPr>
          <p:spPr>
            <a:xfrm rot="5400000">
              <a:off x="6843949" y="2611940"/>
              <a:ext cx="122961" cy="152400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tx1"/>
                  </a:solidFill>
                </a:ln>
              </a:endParaRPr>
            </a:p>
          </p:txBody>
        </p:sp>
      </p:grp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2C89EACD-A08A-0576-5F0D-C4C43D5850A4}"/>
              </a:ext>
            </a:extLst>
          </p:cNvPr>
          <p:cNvSpPr/>
          <p:nvPr/>
        </p:nvSpPr>
        <p:spPr>
          <a:xfrm>
            <a:off x="4126626" y="3733800"/>
            <a:ext cx="3980677" cy="594899"/>
          </a:xfrm>
          <a:prstGeom prst="rightArrow">
            <a:avLst>
              <a:gd name="adj1" fmla="val 62809"/>
              <a:gd name="adj2" fmla="val 50000"/>
            </a:avLst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-OTF Shin Go Pro" panose="020B0200000000000000" pitchFamily="34" charset="-128"/>
                <a:ea typeface="A-OTF Shin Go Pro" panose="020B0200000000000000" pitchFamily="34" charset="-128"/>
              </a:rPr>
              <a:t>Iterative Noise &amp; Denoise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B1CBCD6F-7365-B17A-EBB3-AD2AAEF9716E}"/>
              </a:ext>
            </a:extLst>
          </p:cNvPr>
          <p:cNvGrpSpPr/>
          <p:nvPr/>
        </p:nvGrpSpPr>
        <p:grpSpPr>
          <a:xfrm>
            <a:off x="7075098" y="1699982"/>
            <a:ext cx="883453" cy="1939562"/>
            <a:chOff x="7123805" y="1674610"/>
            <a:chExt cx="883453" cy="193956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4D877E46-ECDF-5B88-4111-D8C979018B05}"/>
                    </a:ext>
                  </a:extLst>
                </p:cNvPr>
                <p:cNvSpPr txBox="1"/>
                <p:nvPr/>
              </p:nvSpPr>
              <p:spPr>
                <a:xfrm>
                  <a:off x="7123805" y="1690540"/>
                  <a:ext cx="848979" cy="190770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eqArr>
                                <m:eqArr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𝑤𝑜𝑚𝑎𝑛</m:t>
                                  </m:r>
                                </m:e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𝑟𝑖𝑐h</m:t>
                                  </m:r>
                                </m:e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𝑟𝑜𝑦𝑎𝑙</m:t>
                                  </m:r>
                                </m:e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h𝑒𝑎𝑟𝑡𝑠</m:t>
                                  </m:r>
                                </m:e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𝑓𝑙𝑜𝑟𝑎𝑙</m:t>
                                  </m:r>
                                </m:e>
                              </m:eqArr>
                            </m:e>
                          </m:m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𝑝𝑜𝑘𝑒𝑟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𝑜𝑟𝑛𝑎𝑡𝑒</m:t>
                              </m:r>
                            </m:e>
                          </m:mr>
                        </m:m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4D877E46-ECDF-5B88-4111-D8C979018B0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23805" y="1690540"/>
                  <a:ext cx="848979" cy="1907702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8" name="Left Bracket 47">
              <a:extLst>
                <a:ext uri="{FF2B5EF4-FFF2-40B4-BE49-F238E27FC236}">
                  <a16:creationId xmlns:a16="http://schemas.microsoft.com/office/drawing/2014/main" id="{3664DE30-37F0-F516-5E62-4818C5B53D87}"/>
                </a:ext>
              </a:extLst>
            </p:cNvPr>
            <p:cNvSpPr/>
            <p:nvPr/>
          </p:nvSpPr>
          <p:spPr>
            <a:xfrm>
              <a:off x="7146481" y="1674610"/>
              <a:ext cx="140707" cy="1939562"/>
            </a:xfrm>
            <a:prstGeom prst="leftBracket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Left Bracket 48">
              <a:extLst>
                <a:ext uri="{FF2B5EF4-FFF2-40B4-BE49-F238E27FC236}">
                  <a16:creationId xmlns:a16="http://schemas.microsoft.com/office/drawing/2014/main" id="{05517F46-F8CC-6891-1F0D-01133DCF4010}"/>
                </a:ext>
              </a:extLst>
            </p:cNvPr>
            <p:cNvSpPr/>
            <p:nvPr/>
          </p:nvSpPr>
          <p:spPr>
            <a:xfrm flipH="1">
              <a:off x="7866551" y="1674610"/>
              <a:ext cx="140707" cy="1939562"/>
            </a:xfrm>
            <a:prstGeom prst="leftBracket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BCBE6F88-ACE1-5F89-56BB-8AD3889A3F28}"/>
              </a:ext>
            </a:extLst>
          </p:cNvPr>
          <p:cNvGrpSpPr/>
          <p:nvPr/>
        </p:nvGrpSpPr>
        <p:grpSpPr>
          <a:xfrm>
            <a:off x="4246804" y="1699982"/>
            <a:ext cx="848980" cy="1939562"/>
            <a:chOff x="4431294" y="1684135"/>
            <a:chExt cx="848980" cy="193956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4BA0B823-E091-C586-75DF-42349B4CA96E}"/>
                    </a:ext>
                  </a:extLst>
                </p:cNvPr>
                <p:cNvSpPr txBox="1"/>
                <p:nvPr/>
              </p:nvSpPr>
              <p:spPr>
                <a:xfrm>
                  <a:off x="4431294" y="1718949"/>
                  <a:ext cx="848979" cy="18699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eqArr>
                                <m:eqArr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𝑎𝑛</m:t>
                                  </m:r>
                                </m:e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𝑟𝑖𝑐h</m:t>
                                  </m:r>
                                </m:e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𝑟𝑜𝑦𝑎𝑙</m:t>
                                  </m:r>
                                </m:e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h𝑒𝑎𝑟𝑡𝑠</m:t>
                                  </m:r>
                                </m:e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𝑠𝑡𝑎𝑏</m:t>
                                  </m:r>
                                </m:e>
                              </m:eqArr>
                            </m:e>
                          </m:m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𝑝𝑜𝑘𝑒𝑟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𝑜𝑟𝑛𝑎𝑡𝑒</m:t>
                              </m:r>
                            </m:e>
                          </m:mr>
                        </m:m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4BA0B823-E091-C586-75DF-42349B4CA96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31294" y="1718949"/>
                  <a:ext cx="848979" cy="186993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6" name="Left Bracket 45">
              <a:extLst>
                <a:ext uri="{FF2B5EF4-FFF2-40B4-BE49-F238E27FC236}">
                  <a16:creationId xmlns:a16="http://schemas.microsoft.com/office/drawing/2014/main" id="{EDC6801A-F726-41D2-993B-56E4D53CC4E0}"/>
                </a:ext>
              </a:extLst>
            </p:cNvPr>
            <p:cNvSpPr/>
            <p:nvPr/>
          </p:nvSpPr>
          <p:spPr>
            <a:xfrm>
              <a:off x="4450343" y="1684135"/>
              <a:ext cx="140707" cy="1939562"/>
            </a:xfrm>
            <a:prstGeom prst="leftBracket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Left Bracket 50">
              <a:extLst>
                <a:ext uri="{FF2B5EF4-FFF2-40B4-BE49-F238E27FC236}">
                  <a16:creationId xmlns:a16="http://schemas.microsoft.com/office/drawing/2014/main" id="{07B06A79-7BB5-F45E-8A53-E6B3121E7605}"/>
                </a:ext>
              </a:extLst>
            </p:cNvPr>
            <p:cNvSpPr/>
            <p:nvPr/>
          </p:nvSpPr>
          <p:spPr>
            <a:xfrm flipH="1">
              <a:off x="5139567" y="1684135"/>
              <a:ext cx="140707" cy="1939562"/>
            </a:xfrm>
            <a:prstGeom prst="leftBracket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Left Bracket 55">
            <a:extLst>
              <a:ext uri="{FF2B5EF4-FFF2-40B4-BE49-F238E27FC236}">
                <a16:creationId xmlns:a16="http://schemas.microsoft.com/office/drawing/2014/main" id="{EDC34B64-2D50-7823-9406-2B927329F11F}"/>
              </a:ext>
            </a:extLst>
          </p:cNvPr>
          <p:cNvSpPr/>
          <p:nvPr/>
        </p:nvSpPr>
        <p:spPr>
          <a:xfrm rot="5400000">
            <a:off x="5984558" y="493236"/>
            <a:ext cx="264812" cy="9829800"/>
          </a:xfrm>
          <a:prstGeom prst="leftBracket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Content Placeholder 7">
            <a:extLst>
              <a:ext uri="{FF2B5EF4-FFF2-40B4-BE49-F238E27FC236}">
                <a16:creationId xmlns:a16="http://schemas.microsoft.com/office/drawing/2014/main" id="{DCBE37BF-1AFB-61FC-940B-9FA7E97A1972}"/>
              </a:ext>
            </a:extLst>
          </p:cNvPr>
          <p:cNvSpPr txBox="1">
            <a:spLocks/>
          </p:cNvSpPr>
          <p:nvPr/>
        </p:nvSpPr>
        <p:spPr>
          <a:xfrm>
            <a:off x="0" y="5410200"/>
            <a:ext cx="12192000" cy="9084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Gentium Book Basic" panose="0200050306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5000" spc="300" dirty="0">
                <a:latin typeface="Eurostile LT" panose="020B0504020202050204" pitchFamily="34" charset="0"/>
                <a:ea typeface="A-OTF Shin Go Pro" panose="020B0200000000000000" pitchFamily="34" charset="-128"/>
                <a:sym typeface="Wingdings" panose="05000000000000000000" pitchFamily="2" charset="2"/>
              </a:rPr>
              <a:t>“</a:t>
            </a:r>
            <a:r>
              <a:rPr lang="en-US" sz="5000" spc="3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a queen holding a flower</a:t>
            </a:r>
            <a:r>
              <a:rPr lang="en-US" sz="5000" spc="300" dirty="0">
                <a:latin typeface="Eurostile LT" panose="020B0504020202050204" pitchFamily="34" charset="0"/>
                <a:ea typeface="A-OTF Shin Go Pro" panose="020B0200000000000000" pitchFamily="34" charset="-128"/>
                <a:sym typeface="Wingdings" panose="05000000000000000000" pitchFamily="2" charset="2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46094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004B70-7912-DA40-0D6C-000938A12A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27E9C2-C0C7-31D0-B0C1-08BC9C557A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200" dirty="0"/>
              <a:t>Software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6A8EFC-BE81-0041-95A8-1EC3F1580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17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59908FF-6646-8BCD-E650-A5E03F5964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AI Decoded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0F8E12B4-C6C8-E34A-DA7B-3ED1CFFA4968}"/>
              </a:ext>
            </a:extLst>
          </p:cNvPr>
          <p:cNvSpPr txBox="1">
            <a:spLocks/>
          </p:cNvSpPr>
          <p:nvPr/>
        </p:nvSpPr>
        <p:spPr>
          <a:xfrm>
            <a:off x="609600" y="1981199"/>
            <a:ext cx="10363200" cy="4572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Gentium Book Basic" panose="0200050306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u="sng" dirty="0">
                <a:latin typeface="Eurostile LT" panose="020B0504020202050204" pitchFamily="34" charset="0"/>
                <a:ea typeface="A-OTF Shin Go Pro" panose="020B0200000000000000" pitchFamily="34" charset="-128"/>
              </a:rPr>
              <a:t>All You Need:</a:t>
            </a: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Terminal Permissions</a:t>
            </a: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Miniconda (Python 3.10.6/3.11)</a:t>
            </a: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Git</a:t>
            </a: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Web Browser</a:t>
            </a: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Updated System Drivers (GPU)</a:t>
            </a:r>
          </a:p>
          <a:p>
            <a:pPr lvl="1">
              <a:lnSpc>
                <a:spcPct val="150000"/>
              </a:lnSpc>
            </a:pPr>
            <a:endParaRPr lang="en-US" sz="2800" dirty="0">
              <a:latin typeface="A-OTF Shin Go Pro" panose="020B0200000000000000" pitchFamily="34" charset="-128"/>
              <a:ea typeface="A-OTF Shin Go Pro" panose="020B0200000000000000" pitchFamily="34" charset="-128"/>
              <a:sym typeface="Wingdings" panose="05000000000000000000" pitchFamily="2" charset="2"/>
            </a:endParaRPr>
          </a:p>
          <a:p>
            <a:pPr lvl="1">
              <a:lnSpc>
                <a:spcPct val="150000"/>
              </a:lnSpc>
            </a:pPr>
            <a:endParaRPr lang="en-US" sz="2800" dirty="0">
              <a:latin typeface="A-OTF Shin Go Pro" panose="020B0200000000000000" pitchFamily="34" charset="-128"/>
              <a:ea typeface="A-OTF Shin Go Pro" panose="020B0200000000000000" pitchFamily="34" charset="-128"/>
              <a:sym typeface="Wingdings" panose="05000000000000000000" pitchFamily="2" charset="2"/>
            </a:endParaRPr>
          </a:p>
        </p:txBody>
      </p:sp>
      <p:sp>
        <p:nvSpPr>
          <p:cNvPr id="13" name="Title 16">
            <a:extLst>
              <a:ext uri="{FF2B5EF4-FFF2-40B4-BE49-F238E27FC236}">
                <a16:creationId xmlns:a16="http://schemas.microsoft.com/office/drawing/2014/main" id="{74E26EEB-1592-11ED-117D-0F46634F7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61999"/>
            <a:ext cx="10972800" cy="9144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sz="3600" dirty="0">
                <a:latin typeface="Eurostile LT" panose="020B0504020202050204" pitchFamily="34" charset="0"/>
              </a:rPr>
              <a:t>Software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B63727E-FCD5-A0D0-0104-80AF9DEDD184}"/>
              </a:ext>
            </a:extLst>
          </p:cNvPr>
          <p:cNvGrpSpPr/>
          <p:nvPr/>
        </p:nvGrpSpPr>
        <p:grpSpPr>
          <a:xfrm>
            <a:off x="9627379" y="736853"/>
            <a:ext cx="1448038" cy="5921122"/>
            <a:chOff x="9627379" y="796197"/>
            <a:chExt cx="1448038" cy="5921122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111BFD4F-2089-31F0-6687-A3264CCFC5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682714" y="2107271"/>
              <a:ext cx="1337368" cy="1626529"/>
            </a:xfrm>
            <a:prstGeom prst="rect">
              <a:avLst/>
            </a:prstGeom>
          </p:spPr>
        </p:pic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18E79C9B-CD73-BA41-7A17-BD419AC61B5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754725" y="5315958"/>
              <a:ext cx="1193347" cy="1401361"/>
            </a:xfrm>
            <a:prstGeom prst="rect">
              <a:avLst/>
            </a:prstGeom>
          </p:spPr>
        </p:pic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1AEE53D9-BAAB-C40F-299D-E9AD79AF2C5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627379" y="796197"/>
              <a:ext cx="1448038" cy="1086028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321F7D93-D5EA-40B6-5A6C-BF422F23A83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668202" y="3733800"/>
              <a:ext cx="1366392" cy="13663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83520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3F0A4C-53E5-D9FC-C303-914D558ABD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38E6FC-F2A6-95E8-8A96-1B49E42A6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200" dirty="0"/>
              <a:t>Hardware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9A4214-6A37-DD21-9C75-FDF4A7ACB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18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D216480-9A48-FC5B-7D08-21B5898BE48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AI Decoded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1B4E041-2FE1-5BE5-DCE2-DBEA3BB1BAB9}"/>
              </a:ext>
            </a:extLst>
          </p:cNvPr>
          <p:cNvGrpSpPr/>
          <p:nvPr/>
        </p:nvGrpSpPr>
        <p:grpSpPr>
          <a:xfrm>
            <a:off x="2133600" y="1855220"/>
            <a:ext cx="7924800" cy="4697980"/>
            <a:chOff x="2133600" y="1767301"/>
            <a:chExt cx="7924800" cy="4697980"/>
          </a:xfrm>
        </p:grpSpPr>
        <p:graphicFrame>
          <p:nvGraphicFramePr>
            <p:cNvPr id="6" name="Diagram 5">
              <a:extLst>
                <a:ext uri="{FF2B5EF4-FFF2-40B4-BE49-F238E27FC236}">
                  <a16:creationId xmlns:a16="http://schemas.microsoft.com/office/drawing/2014/main" id="{23282C5C-5EAA-DADF-3655-CE207720F72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35679509"/>
                </p:ext>
              </p:extLst>
            </p:nvPr>
          </p:nvGraphicFramePr>
          <p:xfrm>
            <a:off x="2133600" y="2426679"/>
            <a:ext cx="7924800" cy="403860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11" name="Arrow: Right 10">
              <a:extLst>
                <a:ext uri="{FF2B5EF4-FFF2-40B4-BE49-F238E27FC236}">
                  <a16:creationId xmlns:a16="http://schemas.microsoft.com/office/drawing/2014/main" id="{D7A46D17-4A54-45E3-F8D0-85F1D2F9EE58}"/>
                </a:ext>
              </a:extLst>
            </p:cNvPr>
            <p:cNvSpPr/>
            <p:nvPr/>
          </p:nvSpPr>
          <p:spPr>
            <a:xfrm flipH="1">
              <a:off x="2133600" y="1767301"/>
              <a:ext cx="7924800" cy="594899"/>
            </a:xfrm>
            <a:prstGeom prst="rightArrow">
              <a:avLst>
                <a:gd name="adj1" fmla="val 62809"/>
                <a:gd name="adj2" fmla="val 50000"/>
              </a:avLst>
            </a:prstGeom>
            <a:solidFill>
              <a:schemeClr val="tx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-OTF Shin Go Pro" panose="020B0200000000000000" pitchFamily="34" charset="-128"/>
                  <a:ea typeface="A-OTF Shin Go Pro" panose="020B0200000000000000" pitchFamily="34" charset="-128"/>
                </a:rPr>
                <a:t>Computation Speed</a:t>
              </a:r>
            </a:p>
          </p:txBody>
        </p:sp>
      </p:grpSp>
      <p:sp>
        <p:nvSpPr>
          <p:cNvPr id="18" name="Title 16">
            <a:extLst>
              <a:ext uri="{FF2B5EF4-FFF2-40B4-BE49-F238E27FC236}">
                <a16:creationId xmlns:a16="http://schemas.microsoft.com/office/drawing/2014/main" id="{DC0485A9-7929-8082-9538-42F426569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61999"/>
            <a:ext cx="10972800" cy="9144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sz="3600" dirty="0">
                <a:latin typeface="Eurostile LT" panose="020B0504020202050204" pitchFamily="34" charset="0"/>
              </a:rPr>
              <a:t>Hardware</a:t>
            </a:r>
          </a:p>
        </p:txBody>
      </p:sp>
    </p:spTree>
    <p:extLst>
      <p:ext uri="{BB962C8B-B14F-4D97-AF65-F5344CB8AC3E}">
        <p14:creationId xmlns:p14="http://schemas.microsoft.com/office/powerpoint/2010/main" val="342547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DA6383-ABB4-B8B2-B389-62D6C9E16B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1D31EB-0440-EE3D-EF3A-6DF077FE8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200" dirty="0"/>
              <a:t>Hardware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5C3A66-D2E2-7270-0B42-3B18DE130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19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E5B2AD5-F34E-B972-EC0C-DFF9057C335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AI Decoded</a:t>
            </a:r>
          </a:p>
        </p:txBody>
      </p:sp>
      <p:sp>
        <p:nvSpPr>
          <p:cNvPr id="18" name="Title 16">
            <a:extLst>
              <a:ext uri="{FF2B5EF4-FFF2-40B4-BE49-F238E27FC236}">
                <a16:creationId xmlns:a16="http://schemas.microsoft.com/office/drawing/2014/main" id="{DCF9E997-F124-A17C-61F8-A6BABB050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61999"/>
            <a:ext cx="10972800" cy="9144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sz="3600" dirty="0">
                <a:latin typeface="Eurostile LT" panose="020B0504020202050204" pitchFamily="34" charset="0"/>
              </a:rPr>
              <a:t>Memory Bottlenecks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7">
                <a:extLst>
                  <a:ext uri="{FF2B5EF4-FFF2-40B4-BE49-F238E27FC236}">
                    <a16:creationId xmlns:a16="http://schemas.microsoft.com/office/drawing/2014/main" id="{BC830961-0349-92F3-807A-F62BC121849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9600" y="1981199"/>
                <a:ext cx="10972800" cy="22860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/>
              </a:bodyPr>
              <a:lstStyle>
                <a:lvl1pPr marL="228600" indent="-228600" algn="l" defTabSz="914400" rtl="0" eaLnBrk="1" latinLnBrk="0" hangingPunct="1">
                  <a:lnSpc>
                    <a:spcPct val="100000"/>
                  </a:lnSpc>
                  <a:spcBef>
                    <a:spcPts val="1800"/>
                  </a:spcBef>
                  <a:buClr>
                    <a:schemeClr val="accent1"/>
                  </a:buClr>
                  <a:buSzPct val="75000"/>
                  <a:buFont typeface="Arial" panose="020B0604020202020204" pitchFamily="34" charset="0"/>
                  <a:buChar char="•"/>
                  <a:defRPr sz="2400" b="0" i="0" kern="1200">
                    <a:solidFill>
                      <a:schemeClr val="tx1"/>
                    </a:solidFill>
                    <a:latin typeface="Gentium Book Basic" panose="02000503060000020004" pitchFamily="2" charset="77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100000"/>
                  </a:lnSpc>
                  <a:spcBef>
                    <a:spcPts val="600"/>
                  </a:spcBef>
                  <a:buClr>
                    <a:schemeClr val="accent1"/>
                  </a:buClr>
                  <a:buSzPct val="75000"/>
                  <a:buFont typeface="Arial" panose="020B0604020202020204" pitchFamily="34" charset="0"/>
                  <a:buChar char="•"/>
                  <a:defRPr sz="1800" b="0" i="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2pPr>
                <a:lvl3pPr marL="1143000" indent="-228600" algn="l" defTabSz="914400" rtl="0" eaLnBrk="1" latinLnBrk="0" hangingPunct="1">
                  <a:lnSpc>
                    <a:spcPct val="100000"/>
                  </a:lnSpc>
                  <a:spcBef>
                    <a:spcPts val="600"/>
                  </a:spcBef>
                  <a:buClr>
                    <a:schemeClr val="accent1"/>
                  </a:buClr>
                  <a:buSzPct val="75000"/>
                  <a:buFont typeface="Arial" panose="020B0604020202020204" pitchFamily="34" charset="0"/>
                  <a:buChar char="•"/>
                  <a:defRPr sz="1600" b="0" i="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3pPr>
                <a:lvl4pPr marL="1600200" indent="-228600" algn="l" defTabSz="914400" rtl="0" eaLnBrk="1" latinLnBrk="0" hangingPunct="1">
                  <a:lnSpc>
                    <a:spcPct val="100000"/>
                  </a:lnSpc>
                  <a:spcBef>
                    <a:spcPts val="600"/>
                  </a:spcBef>
                  <a:buClr>
                    <a:schemeClr val="accent1"/>
                  </a:buClr>
                  <a:buSzPct val="75000"/>
                  <a:buFont typeface="Arial" panose="020B0604020202020204" pitchFamily="34" charset="0"/>
                  <a:buChar char="•"/>
                  <a:defRPr sz="1400" b="0" i="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4pPr>
                <a:lvl5pPr marL="2057400" indent="-228600" algn="l" defTabSz="914400" rtl="0" eaLnBrk="1" latinLnBrk="0" hangingPunct="1">
                  <a:lnSpc>
                    <a:spcPct val="100000"/>
                  </a:lnSpc>
                  <a:spcBef>
                    <a:spcPts val="600"/>
                  </a:spcBef>
                  <a:buClr>
                    <a:schemeClr val="accent1"/>
                  </a:buClr>
                  <a:buSzPct val="75000"/>
                  <a:buFont typeface="Arial" panose="020B0604020202020204" pitchFamily="34" charset="0"/>
                  <a:buChar char="•"/>
                  <a:defRPr sz="1400" b="0" i="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sz="3200" u="sng" dirty="0">
                    <a:latin typeface="Eurostile LT" panose="020B0504020202050204" pitchFamily="34" charset="0"/>
                    <a:ea typeface="A-OTF Shin Go Pro" panose="020B0200000000000000" pitchFamily="34" charset="-128"/>
                  </a:rPr>
                  <a:t>Size Matters!</a:t>
                </a:r>
              </a:p>
              <a:p>
                <a:pPr lvl="1">
                  <a:lnSpc>
                    <a:spcPct val="150000"/>
                  </a:lnSpc>
                </a:pPr>
                <a:r>
                  <a:rPr lang="en-US" sz="2800" dirty="0">
                    <a:latin typeface="A-OTF Shin Go Pro" panose="020B0200000000000000" pitchFamily="34" charset="-128"/>
                    <a:ea typeface="A-OTF Shin Go Pro" panose="020B0200000000000000" pitchFamily="34" charset="-128"/>
                    <a:sym typeface="Wingdings" panose="05000000000000000000" pitchFamily="2" charset="2"/>
                  </a:rPr>
                  <a:t>1 Billion Parameters (Uncompressed) 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≈</m:t>
                    </m:r>
                  </m:oMath>
                </a14:m>
                <a:r>
                  <a:rPr lang="en-US" sz="2800" dirty="0">
                    <a:latin typeface="A-OTF Shin Go Pro" panose="020B0200000000000000" pitchFamily="34" charset="-128"/>
                    <a:ea typeface="A-OTF Shin Go Pro" panose="020B0200000000000000" pitchFamily="34" charset="-128"/>
                    <a:sym typeface="Wingdings" panose="05000000000000000000" pitchFamily="2" charset="2"/>
                  </a:rPr>
                  <a:t> 2.25 GB (V)RAM</a:t>
                </a:r>
              </a:p>
              <a:p>
                <a:pPr lvl="2">
                  <a:lnSpc>
                    <a:spcPct val="150000"/>
                  </a:lnSpc>
                </a:pPr>
                <a:r>
                  <a:rPr lang="en-US" sz="2600" dirty="0">
                    <a:latin typeface="A-OTF Shin Go Pro" panose="020B0200000000000000" pitchFamily="34" charset="-128"/>
                    <a:ea typeface="A-OTF Shin Go Pro" panose="020B0200000000000000" pitchFamily="34" charset="-128"/>
                    <a:sym typeface="Wingdings" panose="05000000000000000000" pitchFamily="2" charset="2"/>
                  </a:rPr>
                  <a:t>7B model requires 15.5 GB!</a:t>
                </a:r>
              </a:p>
            </p:txBody>
          </p:sp>
        </mc:Choice>
        <mc:Fallback>
          <p:sp>
            <p:nvSpPr>
              <p:cNvPr id="3" name="Content Placeholder 7">
                <a:extLst>
                  <a:ext uri="{FF2B5EF4-FFF2-40B4-BE49-F238E27FC236}">
                    <a16:creationId xmlns:a16="http://schemas.microsoft.com/office/drawing/2014/main" id="{BC830961-0349-92F3-807A-F62BC12184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1981199"/>
                <a:ext cx="10972800" cy="2286001"/>
              </a:xfrm>
              <a:prstGeom prst="rect">
                <a:avLst/>
              </a:prstGeom>
              <a:blipFill>
                <a:blip r:embed="rId3"/>
                <a:stretch>
                  <a:fillRect l="-1278" t="-34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Table 9">
                <a:extLst>
                  <a:ext uri="{FF2B5EF4-FFF2-40B4-BE49-F238E27FC236}">
                    <a16:creationId xmlns:a16="http://schemas.microsoft.com/office/drawing/2014/main" id="{EF170DB8-FF03-7B2E-6516-C59DA428CE8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39151897"/>
                  </p:ext>
                </p:extLst>
              </p:nvPr>
            </p:nvGraphicFramePr>
            <p:xfrm>
              <a:off x="609600" y="4114800"/>
              <a:ext cx="10979728" cy="247395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201001">
                      <a:extLst>
                        <a:ext uri="{9D8B030D-6E8A-4147-A177-3AD203B41FA5}">
                          <a16:colId xmlns:a16="http://schemas.microsoft.com/office/drawing/2014/main" val="3377570667"/>
                        </a:ext>
                      </a:extLst>
                    </a:gridCol>
                    <a:gridCol w="1456271">
                      <a:extLst>
                        <a:ext uri="{9D8B030D-6E8A-4147-A177-3AD203B41FA5}">
                          <a16:colId xmlns:a16="http://schemas.microsoft.com/office/drawing/2014/main" val="151155894"/>
                        </a:ext>
                      </a:extLst>
                    </a:gridCol>
                    <a:gridCol w="1314754">
                      <a:extLst>
                        <a:ext uri="{9D8B030D-6E8A-4147-A177-3AD203B41FA5}">
                          <a16:colId xmlns:a16="http://schemas.microsoft.com/office/drawing/2014/main" val="3920830264"/>
                        </a:ext>
                      </a:extLst>
                    </a:gridCol>
                    <a:gridCol w="1173237">
                      <a:extLst>
                        <a:ext uri="{9D8B030D-6E8A-4147-A177-3AD203B41FA5}">
                          <a16:colId xmlns:a16="http://schemas.microsoft.com/office/drawing/2014/main" val="903288239"/>
                        </a:ext>
                      </a:extLst>
                    </a:gridCol>
                    <a:gridCol w="1314754">
                      <a:extLst>
                        <a:ext uri="{9D8B030D-6E8A-4147-A177-3AD203B41FA5}">
                          <a16:colId xmlns:a16="http://schemas.microsoft.com/office/drawing/2014/main" val="4098756433"/>
                        </a:ext>
                      </a:extLst>
                    </a:gridCol>
                    <a:gridCol w="1173237">
                      <a:extLst>
                        <a:ext uri="{9D8B030D-6E8A-4147-A177-3AD203B41FA5}">
                          <a16:colId xmlns:a16="http://schemas.microsoft.com/office/drawing/2014/main" val="1437168140"/>
                        </a:ext>
                      </a:extLst>
                    </a:gridCol>
                    <a:gridCol w="1173237">
                      <a:extLst>
                        <a:ext uri="{9D8B030D-6E8A-4147-A177-3AD203B41FA5}">
                          <a16:colId xmlns:a16="http://schemas.microsoft.com/office/drawing/2014/main" val="3381082293"/>
                        </a:ext>
                      </a:extLst>
                    </a:gridCol>
                    <a:gridCol w="1173237">
                      <a:extLst>
                        <a:ext uri="{9D8B030D-6E8A-4147-A177-3AD203B41FA5}">
                          <a16:colId xmlns:a16="http://schemas.microsoft.com/office/drawing/2014/main" val="2059920074"/>
                        </a:ext>
                      </a:extLst>
                    </a:gridCol>
                  </a:tblGrid>
                  <a:tr h="618489">
                    <a:tc>
                      <a:txBody>
                        <a:bodyPr/>
                        <a:lstStyle/>
                        <a:p>
                          <a:pPr algn="ctr"/>
                          <a:endParaRPr lang="en-US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FP16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6.0bpw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5.0bpw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4.65bpw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4.0bpw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/>
                            <a:t>3.5bpw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2.4bpw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966638074"/>
                      </a:ext>
                    </a:extLst>
                  </a:tr>
                  <a:tr h="6184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Full 70B Model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143.78 GB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52.23 GB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43.4 GB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40.34 GB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34.8 GB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30.5 GB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21.1 GB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873613926"/>
                      </a:ext>
                    </a:extLst>
                  </a:tr>
                  <a:tr h="618489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en-US" sz="18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Wingdings" panose="05000000000000000000" pitchFamily="2" charset="2"/>
                                </a:rPr>
                                <m:t>≈</m:t>
                              </m:r>
                            </m:oMath>
                          </a14:m>
                          <a:r>
                            <a:rPr lang="en-US" dirty="0"/>
                            <a:t> 1B Parameters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2.54 GB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.746 GB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.62 GB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.576 GB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.497 GB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.436 GB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.302 GB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735620731"/>
                      </a:ext>
                    </a:extLst>
                  </a:tr>
                  <a:tr h="6184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%</a:t>
                          </a:r>
                          <a:r>
                            <a:rPr lang="en-US" baseline="0" dirty="0"/>
                            <a:t> Compression</a:t>
                          </a:r>
                          <a:endParaRPr lang="en-US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0%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240%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310%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341%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411%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482%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741%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71110649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Table 9">
                <a:extLst>
                  <a:ext uri="{FF2B5EF4-FFF2-40B4-BE49-F238E27FC236}">
                    <a16:creationId xmlns:a16="http://schemas.microsoft.com/office/drawing/2014/main" id="{EF170DB8-FF03-7B2E-6516-C59DA428CE8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39151897"/>
                  </p:ext>
                </p:extLst>
              </p:nvPr>
            </p:nvGraphicFramePr>
            <p:xfrm>
              <a:off x="609600" y="4114800"/>
              <a:ext cx="10979728" cy="247395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201001">
                      <a:extLst>
                        <a:ext uri="{9D8B030D-6E8A-4147-A177-3AD203B41FA5}">
                          <a16:colId xmlns:a16="http://schemas.microsoft.com/office/drawing/2014/main" val="3377570667"/>
                        </a:ext>
                      </a:extLst>
                    </a:gridCol>
                    <a:gridCol w="1456271">
                      <a:extLst>
                        <a:ext uri="{9D8B030D-6E8A-4147-A177-3AD203B41FA5}">
                          <a16:colId xmlns:a16="http://schemas.microsoft.com/office/drawing/2014/main" val="151155894"/>
                        </a:ext>
                      </a:extLst>
                    </a:gridCol>
                    <a:gridCol w="1314754">
                      <a:extLst>
                        <a:ext uri="{9D8B030D-6E8A-4147-A177-3AD203B41FA5}">
                          <a16:colId xmlns:a16="http://schemas.microsoft.com/office/drawing/2014/main" val="3920830264"/>
                        </a:ext>
                      </a:extLst>
                    </a:gridCol>
                    <a:gridCol w="1173237">
                      <a:extLst>
                        <a:ext uri="{9D8B030D-6E8A-4147-A177-3AD203B41FA5}">
                          <a16:colId xmlns:a16="http://schemas.microsoft.com/office/drawing/2014/main" val="903288239"/>
                        </a:ext>
                      </a:extLst>
                    </a:gridCol>
                    <a:gridCol w="1314754">
                      <a:extLst>
                        <a:ext uri="{9D8B030D-6E8A-4147-A177-3AD203B41FA5}">
                          <a16:colId xmlns:a16="http://schemas.microsoft.com/office/drawing/2014/main" val="4098756433"/>
                        </a:ext>
                      </a:extLst>
                    </a:gridCol>
                    <a:gridCol w="1173237">
                      <a:extLst>
                        <a:ext uri="{9D8B030D-6E8A-4147-A177-3AD203B41FA5}">
                          <a16:colId xmlns:a16="http://schemas.microsoft.com/office/drawing/2014/main" val="1437168140"/>
                        </a:ext>
                      </a:extLst>
                    </a:gridCol>
                    <a:gridCol w="1173237">
                      <a:extLst>
                        <a:ext uri="{9D8B030D-6E8A-4147-A177-3AD203B41FA5}">
                          <a16:colId xmlns:a16="http://schemas.microsoft.com/office/drawing/2014/main" val="3381082293"/>
                        </a:ext>
                      </a:extLst>
                    </a:gridCol>
                    <a:gridCol w="1173237">
                      <a:extLst>
                        <a:ext uri="{9D8B030D-6E8A-4147-A177-3AD203B41FA5}">
                          <a16:colId xmlns:a16="http://schemas.microsoft.com/office/drawing/2014/main" val="2059920074"/>
                        </a:ext>
                      </a:extLst>
                    </a:gridCol>
                  </a:tblGrid>
                  <a:tr h="618489">
                    <a:tc>
                      <a:txBody>
                        <a:bodyPr/>
                        <a:lstStyle/>
                        <a:p>
                          <a:pPr algn="ctr"/>
                          <a:endParaRPr lang="en-US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FP16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6.0bpw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5.0bpw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4.65bpw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4.0bpw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/>
                            <a:t>3.5bpw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2.4bpw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966638074"/>
                      </a:ext>
                    </a:extLst>
                  </a:tr>
                  <a:tr h="6184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Full 70B Model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143.78 GB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52.23 GB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43.4 GB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40.34 GB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34.8 GB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30.5 GB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21.1 GB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873613926"/>
                      </a:ext>
                    </a:extLst>
                  </a:tr>
                  <a:tr h="61848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554" t="-200980" r="-400277" b="-10098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2.54 GB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.746 GB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.62 GB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.576 GB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.497 GB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.436 GB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.302 GB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735620731"/>
                      </a:ext>
                    </a:extLst>
                  </a:tr>
                  <a:tr h="6184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%</a:t>
                          </a:r>
                          <a:r>
                            <a:rPr lang="en-US" baseline="0" dirty="0"/>
                            <a:t> Compression</a:t>
                          </a:r>
                          <a:endParaRPr lang="en-US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0%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240%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310%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341%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411%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482%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741%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71110649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10404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>
            <a:extLst>
              <a:ext uri="{FF2B5EF4-FFF2-40B4-BE49-F238E27FC236}">
                <a16:creationId xmlns:a16="http://schemas.microsoft.com/office/drawing/2014/main" id="{E276B67B-251F-EC40-A52A-DE7B10BD8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latin typeface="Eurostile LT" panose="020B0504020202050204" pitchFamily="34" charset="0"/>
              </a:rPr>
              <a:t>Introduction</a:t>
            </a:r>
            <a:endParaRPr lang="en-US" sz="3600" dirty="0">
              <a:latin typeface="Eurostile LT" panose="020B050402020205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889C0B-8E0C-E64C-B34B-A33B60760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200"/>
              <a:t>Introduction</a:t>
            </a:r>
            <a:endParaRPr lang="en-US" sz="12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7C0D62-5A73-C74D-B240-2DBC0B067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133FAEE-925A-BB4F-9846-7359E79BA2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AI Decoded</a:t>
            </a:r>
            <a:endParaRPr lang="en-US" dirty="0"/>
          </a:p>
        </p:txBody>
      </p:sp>
      <p:pic>
        <p:nvPicPr>
          <p:cNvPr id="16" name="Picture 15" descr="Ethan Molnar in a suit standing in front of a building">
            <a:extLst>
              <a:ext uri="{FF2B5EF4-FFF2-40B4-BE49-F238E27FC236}">
                <a16:creationId xmlns:a16="http://schemas.microsoft.com/office/drawing/2014/main" id="{106C9F95-3CFA-85E9-E32E-211F9108E3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400" y="1220182"/>
            <a:ext cx="4364527" cy="4876800"/>
          </a:xfrm>
          <a:prstGeom prst="rect">
            <a:avLst/>
          </a:prstGeom>
        </p:spPr>
      </p:pic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C1F9AC73-5D4B-1403-4335-DAAB3B240F5D}"/>
              </a:ext>
            </a:extLst>
          </p:cNvPr>
          <p:cNvSpPr txBox="1">
            <a:spLocks/>
          </p:cNvSpPr>
          <p:nvPr/>
        </p:nvSpPr>
        <p:spPr>
          <a:xfrm>
            <a:off x="609600" y="2057399"/>
            <a:ext cx="64770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Gentium Book Basic" panose="0200050306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urostile LT" panose="020B0504020202050204" pitchFamily="34" charset="0"/>
                <a:ea typeface="A-OTF Shin Go Pro" panose="020B0200000000000000" pitchFamily="34" charset="-128"/>
                <a:cs typeface="+mn-cs"/>
              </a:rPr>
              <a:t>Ethan Molnar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-OTF Shin Go Pro" panose="020B0200000000000000" pitchFamily="34" charset="-128"/>
                <a:ea typeface="A-OTF Shin Go Pro" panose="020B0200000000000000" pitchFamily="34" charset="-128"/>
                <a:cs typeface="+mn-cs"/>
              </a:rPr>
              <a:t>Chemical Engineering &amp; MBA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-OTF Shin Go Pro" panose="020B0200000000000000" pitchFamily="34" charset="-128"/>
              <a:ea typeface="A-OTF Shin Go Pro" panose="020B0200000000000000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-OTF Shin Go Pro" panose="020B0200000000000000" pitchFamily="34" charset="-128"/>
                <a:ea typeface="A-OTF Shin Go Pro" panose="020B0200000000000000" pitchFamily="34" charset="-128"/>
                <a:cs typeface="+mn-cs"/>
              </a:rPr>
              <a:t>AI Hobbyist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-OTF Shin Go Pro" panose="020B0200000000000000" pitchFamily="34" charset="-128"/>
                <a:ea typeface="A-OTF Shin Go Pro" panose="020B0200000000000000" pitchFamily="34" charset="-128"/>
                <a:cs typeface="+mn-cs"/>
              </a:rPr>
              <a:t>	No formal training in computer science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-OTF Shin Go Pro" panose="020B0200000000000000" pitchFamily="34" charset="-128"/>
              <a:ea typeface="A-OTF Shin Go Pro" panose="020B0200000000000000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-OTF Shin Go Pro" panose="020B0200000000000000" pitchFamily="34" charset="-128"/>
                <a:ea typeface="A-OTF Shin Go Pro" panose="020B0200000000000000" pitchFamily="34" charset="-128"/>
                <a:cs typeface="+mn-cs"/>
              </a:rPr>
              <a:t>Background in Teaching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-OTF Shin Go Pro" panose="020B0200000000000000" pitchFamily="34" charset="-128"/>
                <a:ea typeface="A-OTF Shin Go Pro" panose="020B0200000000000000" pitchFamily="34" charset="-128"/>
                <a:cs typeface="+mn-cs"/>
              </a:rPr>
              <a:t>	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-OTF Shin Go Pro" panose="020B0200000000000000" pitchFamily="34" charset="-128"/>
                <a:ea typeface="A-OTF Shin Go Pro" panose="020B0200000000000000" pitchFamily="34" charset="-128"/>
                <a:cs typeface="+mn-cs"/>
              </a:rPr>
              <a:t>Feel free to raise your hand at any time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-OTF Shin Go Pro" panose="020B0200000000000000" pitchFamily="34" charset="-128"/>
              <a:ea typeface="A-OTF Shin Go Pro" panose="020B0200000000000000" pitchFamily="34" charset="-128"/>
              <a:cs typeface="+mn-cs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21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DEBA73-B6C5-B78E-2E09-19F8CC053E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7ADAE4-377A-82D8-EA15-9250079F2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200" dirty="0"/>
              <a:t>Model Types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231991-3503-1683-9C80-DB51D8655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20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3A5085D-89FD-C774-4DE2-0FC204B253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AI Decoded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69DFA2DB-558F-5B5A-A73C-730AFC16460E}"/>
              </a:ext>
            </a:extLst>
          </p:cNvPr>
          <p:cNvSpPr txBox="1">
            <a:spLocks/>
          </p:cNvSpPr>
          <p:nvPr/>
        </p:nvSpPr>
        <p:spPr>
          <a:xfrm>
            <a:off x="609600" y="1981199"/>
            <a:ext cx="10363200" cy="4572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Gentium Book Basic" panose="0200050306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u="sng" dirty="0">
                <a:latin typeface="Eurostile LT" panose="020B0504020202050204" pitchFamily="34" charset="0"/>
                <a:ea typeface="A-OTF Shin Go Pro" panose="020B0200000000000000" pitchFamily="34" charset="-128"/>
              </a:rPr>
              <a:t>Based on Model Size</a:t>
            </a: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Raw: FP32 / FP16 (.safetensors)</a:t>
            </a: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GPT-Generated Unified Format</a:t>
            </a: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: Q8</a:t>
            </a:r>
            <a:r>
              <a:rPr lang="en-US" sz="2800" dirty="0">
                <a:latin typeface="Eurostile LT" panose="020B0504020202050204" pitchFamily="34" charset="0"/>
                <a:ea typeface="A-OTF Shin Go Pro" panose="020B0200000000000000" pitchFamily="34" charset="-128"/>
                <a:sym typeface="Wingdings" panose="05000000000000000000" pitchFamily="2" charset="2"/>
              </a:rPr>
              <a:t>~</a:t>
            </a: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2 (.gguf)</a:t>
            </a:r>
          </a:p>
          <a:p>
            <a:pPr lvl="2">
              <a:lnSpc>
                <a:spcPct val="150000"/>
              </a:lnSpc>
            </a:pPr>
            <a:r>
              <a:rPr lang="en-US" sz="26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Single file, splits layers across CPU/GPU</a:t>
            </a: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ExLlamaV2</a:t>
            </a: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: Q8-2 (.safetensors)</a:t>
            </a:r>
          </a:p>
          <a:p>
            <a:pPr lvl="2">
              <a:lnSpc>
                <a:spcPct val="150000"/>
              </a:lnSpc>
            </a:pPr>
            <a:r>
              <a:rPr lang="en-US" sz="26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Chunk files, preallocates context space</a:t>
            </a:r>
          </a:p>
          <a:p>
            <a:pPr lvl="1">
              <a:lnSpc>
                <a:spcPct val="150000"/>
              </a:lnSpc>
            </a:pPr>
            <a:endParaRPr lang="en-US" sz="2800" dirty="0">
              <a:latin typeface="A-OTF Shin Go Pro" panose="020B0200000000000000" pitchFamily="34" charset="-128"/>
              <a:ea typeface="A-OTF Shin Go Pro" panose="020B0200000000000000" pitchFamily="34" charset="-128"/>
              <a:sym typeface="Wingdings" panose="05000000000000000000" pitchFamily="2" charset="2"/>
            </a:endParaRPr>
          </a:p>
          <a:p>
            <a:pPr lvl="1">
              <a:lnSpc>
                <a:spcPct val="150000"/>
              </a:lnSpc>
            </a:pPr>
            <a:endParaRPr lang="en-US" sz="2800" dirty="0">
              <a:latin typeface="A-OTF Shin Go Pro" panose="020B0200000000000000" pitchFamily="34" charset="-128"/>
              <a:ea typeface="A-OTF Shin Go Pro" panose="020B0200000000000000" pitchFamily="34" charset="-128"/>
              <a:sym typeface="Wingdings" panose="05000000000000000000" pitchFamily="2" charset="2"/>
            </a:endParaRPr>
          </a:p>
          <a:p>
            <a:pPr lvl="1">
              <a:lnSpc>
                <a:spcPct val="150000"/>
              </a:lnSpc>
            </a:pPr>
            <a:endParaRPr lang="en-US" sz="2800" dirty="0">
              <a:latin typeface="A-OTF Shin Go Pro" panose="020B0200000000000000" pitchFamily="34" charset="-128"/>
              <a:ea typeface="A-OTF Shin Go Pro" panose="020B0200000000000000" pitchFamily="34" charset="-128"/>
              <a:sym typeface="Wingdings" panose="05000000000000000000" pitchFamily="2" charset="2"/>
            </a:endParaRPr>
          </a:p>
          <a:p>
            <a:pPr lvl="1">
              <a:lnSpc>
                <a:spcPct val="150000"/>
              </a:lnSpc>
            </a:pPr>
            <a:endParaRPr lang="en-US" sz="2800" dirty="0">
              <a:latin typeface="A-OTF Shin Go Pro" panose="020B0200000000000000" pitchFamily="34" charset="-128"/>
              <a:ea typeface="A-OTF Shin Go Pro" panose="020B0200000000000000" pitchFamily="34" charset="-128"/>
              <a:sym typeface="Wingdings" panose="05000000000000000000" pitchFamily="2" charset="2"/>
            </a:endParaRPr>
          </a:p>
        </p:txBody>
      </p:sp>
      <p:sp>
        <p:nvSpPr>
          <p:cNvPr id="9" name="Title 16">
            <a:extLst>
              <a:ext uri="{FF2B5EF4-FFF2-40B4-BE49-F238E27FC236}">
                <a16:creationId xmlns:a16="http://schemas.microsoft.com/office/drawing/2014/main" id="{3EEB163D-DBCB-73B8-6BDB-6226327BE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61999"/>
            <a:ext cx="10972800" cy="9144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sz="3600" dirty="0">
                <a:latin typeface="Eurostile LT" panose="020B0504020202050204" pitchFamily="34" charset="0"/>
              </a:rPr>
              <a:t>Model Types – Text Generation</a:t>
            </a:r>
          </a:p>
        </p:txBody>
      </p:sp>
      <p:pic>
        <p:nvPicPr>
          <p:cNvPr id="8" name="Graphic 7">
            <a:hlinkClick r:id="rId5"/>
            <a:extLst>
              <a:ext uri="{FF2B5EF4-FFF2-40B4-BE49-F238E27FC236}">
                <a16:creationId xmlns:a16="http://schemas.microsoft.com/office/drawing/2014/main" id="{60BC2421-9310-10A4-9525-6B4E3B5971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601200" y="1210407"/>
            <a:ext cx="24384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118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CF49AF-0F8C-1634-B58D-D4CF297AF9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C6B3A5-7B65-8505-F717-B4B614805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200" dirty="0"/>
              <a:t>Model Types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8DF6DE-6948-1C3D-B021-94F2BBB13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21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1EBF141-3FAE-34E5-0447-6264EE7093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AI Decoded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B44D0EE7-233F-7BBE-EAED-BAD4FEC5C0FB}"/>
              </a:ext>
            </a:extLst>
          </p:cNvPr>
          <p:cNvSpPr txBox="1">
            <a:spLocks/>
          </p:cNvSpPr>
          <p:nvPr/>
        </p:nvSpPr>
        <p:spPr>
          <a:xfrm>
            <a:off x="609600" y="1981199"/>
            <a:ext cx="10363200" cy="4572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Gentium Book Basic" panose="0200050306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u="sng" dirty="0">
                <a:latin typeface="Eurostile LT" panose="020B0504020202050204" pitchFamily="34" charset="0"/>
                <a:ea typeface="A-OTF Shin Go Pro" panose="020B0200000000000000" pitchFamily="34" charset="-128"/>
              </a:rPr>
              <a:t>Based on Visual Style / Function</a:t>
            </a: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Base Models (.safetensors)</a:t>
            </a: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Textual Inversions (.pt)</a:t>
            </a:r>
          </a:p>
          <a:p>
            <a:pPr lvl="2">
              <a:lnSpc>
                <a:spcPct val="150000"/>
              </a:lnSpc>
            </a:pPr>
            <a:r>
              <a:rPr lang="en-US" sz="26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Latent space representation of concepts</a:t>
            </a: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Low-Rank Adaptation [</a:t>
            </a:r>
            <a:r>
              <a:rPr lang="en-US" sz="2800" dirty="0" err="1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LoRA</a:t>
            </a: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] (.safetensors)</a:t>
            </a:r>
          </a:p>
          <a:p>
            <a:pPr lvl="2">
              <a:lnSpc>
                <a:spcPct val="150000"/>
              </a:lnSpc>
            </a:pPr>
            <a:r>
              <a:rPr lang="en-US" sz="26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Attention weights injected  U-Net</a:t>
            </a:r>
            <a:endParaRPr lang="en-US" sz="2800" dirty="0">
              <a:latin typeface="A-OTF Shin Go Pro" panose="020B0200000000000000" pitchFamily="34" charset="-128"/>
              <a:ea typeface="A-OTF Shin Go Pro" panose="020B0200000000000000" pitchFamily="34" charset="-128"/>
              <a:sym typeface="Wingdings" panose="05000000000000000000" pitchFamily="2" charset="2"/>
            </a:endParaRPr>
          </a:p>
          <a:p>
            <a:pPr lvl="1">
              <a:lnSpc>
                <a:spcPct val="150000"/>
              </a:lnSpc>
            </a:pPr>
            <a:endParaRPr lang="en-US" sz="2800" dirty="0">
              <a:latin typeface="A-OTF Shin Go Pro" panose="020B0200000000000000" pitchFamily="34" charset="-128"/>
              <a:ea typeface="A-OTF Shin Go Pro" panose="020B0200000000000000" pitchFamily="34" charset="-128"/>
              <a:sym typeface="Wingdings" panose="05000000000000000000" pitchFamily="2" charset="2"/>
            </a:endParaRPr>
          </a:p>
          <a:p>
            <a:pPr lvl="1">
              <a:lnSpc>
                <a:spcPct val="150000"/>
              </a:lnSpc>
            </a:pPr>
            <a:endParaRPr lang="en-US" sz="2800" dirty="0">
              <a:latin typeface="A-OTF Shin Go Pro" panose="020B0200000000000000" pitchFamily="34" charset="-128"/>
              <a:ea typeface="A-OTF Shin Go Pro" panose="020B0200000000000000" pitchFamily="34" charset="-128"/>
              <a:sym typeface="Wingdings" panose="05000000000000000000" pitchFamily="2" charset="2"/>
            </a:endParaRPr>
          </a:p>
        </p:txBody>
      </p:sp>
      <p:sp>
        <p:nvSpPr>
          <p:cNvPr id="9" name="Title 16">
            <a:extLst>
              <a:ext uri="{FF2B5EF4-FFF2-40B4-BE49-F238E27FC236}">
                <a16:creationId xmlns:a16="http://schemas.microsoft.com/office/drawing/2014/main" id="{DA3B687F-431E-B196-6001-8664C4DBA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61999"/>
            <a:ext cx="10972800" cy="9144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sz="3600" dirty="0">
                <a:latin typeface="Eurostile LT" panose="020B0504020202050204" pitchFamily="34" charset="0"/>
              </a:rPr>
              <a:t>Model Types – Image Generation</a:t>
            </a:r>
          </a:p>
        </p:txBody>
      </p:sp>
      <p:pic>
        <p:nvPicPr>
          <p:cNvPr id="6" name="Picture 5" descr="A blue hexagon with a white c in the middle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35E0E01B-5E99-34B1-6D86-7223A91544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0" y="1524000"/>
            <a:ext cx="28194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326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4FCE61-4B7B-FCA2-AC9F-89AFF79837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9BDD17-5A99-7B81-6676-62BD0F41E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200" dirty="0"/>
              <a:t>Model Types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E05B0C-4787-29EF-BAE3-CF59B7A08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22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E9AA5D0-7BA2-16B1-3E26-A5ABBA0547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AI Decoded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DFCDF2B0-7766-2402-31E6-E43BF9B20463}"/>
              </a:ext>
            </a:extLst>
          </p:cNvPr>
          <p:cNvSpPr txBox="1">
            <a:spLocks/>
          </p:cNvSpPr>
          <p:nvPr/>
        </p:nvSpPr>
        <p:spPr>
          <a:xfrm>
            <a:off x="609600" y="1981199"/>
            <a:ext cx="10363200" cy="4572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Gentium Book Basic" panose="0200050306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u="sng" dirty="0">
                <a:latin typeface="Eurostile LT" panose="020B0504020202050204" pitchFamily="34" charset="0"/>
                <a:ea typeface="A-OTF Shin Go Pro" panose="020B0200000000000000" pitchFamily="34" charset="-128"/>
              </a:rPr>
              <a:t>An Agreed Standard (for once, finally)</a:t>
            </a: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RVC-V2 (.</a:t>
            </a:r>
            <a:r>
              <a:rPr lang="en-US" sz="2800" dirty="0" err="1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pth</a:t>
            </a: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)</a:t>
            </a: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Additional Intonation / Accent Model (.index)</a:t>
            </a: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Hard to find compared to Text and Image Models</a:t>
            </a:r>
          </a:p>
          <a:p>
            <a:pPr lvl="2">
              <a:lnSpc>
                <a:spcPct val="150000"/>
              </a:lnSpc>
            </a:pPr>
            <a:r>
              <a:rPr lang="en-US" sz="26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Music companies are aggressive with DCMAs</a:t>
            </a:r>
          </a:p>
          <a:p>
            <a:pPr lvl="1">
              <a:lnSpc>
                <a:spcPct val="150000"/>
              </a:lnSpc>
            </a:pPr>
            <a:endParaRPr lang="en-US" sz="2800" dirty="0">
              <a:latin typeface="A-OTF Shin Go Pro" panose="020B0200000000000000" pitchFamily="34" charset="-128"/>
              <a:ea typeface="A-OTF Shin Go Pro" panose="020B0200000000000000" pitchFamily="34" charset="-128"/>
              <a:sym typeface="Wingdings" panose="05000000000000000000" pitchFamily="2" charset="2"/>
            </a:endParaRPr>
          </a:p>
          <a:p>
            <a:pPr lvl="1">
              <a:lnSpc>
                <a:spcPct val="150000"/>
              </a:lnSpc>
            </a:pPr>
            <a:endParaRPr lang="en-US" sz="2800" dirty="0">
              <a:latin typeface="A-OTF Shin Go Pro" panose="020B0200000000000000" pitchFamily="34" charset="-128"/>
              <a:ea typeface="A-OTF Shin Go Pro" panose="020B0200000000000000" pitchFamily="34" charset="-128"/>
              <a:sym typeface="Wingdings" panose="05000000000000000000" pitchFamily="2" charset="2"/>
            </a:endParaRPr>
          </a:p>
          <a:p>
            <a:pPr lvl="1">
              <a:lnSpc>
                <a:spcPct val="150000"/>
              </a:lnSpc>
            </a:pPr>
            <a:endParaRPr lang="en-US" sz="2800" dirty="0">
              <a:latin typeface="A-OTF Shin Go Pro" panose="020B0200000000000000" pitchFamily="34" charset="-128"/>
              <a:ea typeface="A-OTF Shin Go Pro" panose="020B0200000000000000" pitchFamily="34" charset="-128"/>
              <a:sym typeface="Wingdings" panose="05000000000000000000" pitchFamily="2" charset="2"/>
            </a:endParaRPr>
          </a:p>
        </p:txBody>
      </p:sp>
      <p:sp>
        <p:nvSpPr>
          <p:cNvPr id="9" name="Title 16">
            <a:extLst>
              <a:ext uri="{FF2B5EF4-FFF2-40B4-BE49-F238E27FC236}">
                <a16:creationId xmlns:a16="http://schemas.microsoft.com/office/drawing/2014/main" id="{863C7923-C552-91CE-3077-AAE2370681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61999"/>
            <a:ext cx="10972800" cy="9144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sz="3600" dirty="0">
                <a:latin typeface="Eurostile LT" panose="020B0504020202050204" pitchFamily="34" charset="0"/>
              </a:rPr>
              <a:t>Model Types – Voice Generation</a:t>
            </a:r>
          </a:p>
        </p:txBody>
      </p:sp>
      <p:pic>
        <p:nvPicPr>
          <p:cNvPr id="8" name="Picture 7" descr="A colorful waves on a black background&#10;&#10;Description automatically generated">
            <a:extLst>
              <a:ext uri="{FF2B5EF4-FFF2-40B4-BE49-F238E27FC236}">
                <a16:creationId xmlns:a16="http://schemas.microsoft.com/office/drawing/2014/main" id="{126D643C-A5C7-17B0-1A99-46DE7864B0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2650" y="1552574"/>
            <a:ext cx="2038350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761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6815F5-BC44-4314-4C74-A3E25A9B0C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6CDADD-C76D-7967-DF99-8DF521154E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5400" y="2895600"/>
            <a:ext cx="9601200" cy="1066800"/>
          </a:xfrm>
        </p:spPr>
        <p:txBody>
          <a:bodyPr/>
          <a:lstStyle/>
          <a:p>
            <a:r>
              <a:rPr lang="en-US" sz="6600" dirty="0"/>
              <a:t>Let’s Get Generating!</a:t>
            </a:r>
          </a:p>
        </p:txBody>
      </p:sp>
    </p:spTree>
    <p:extLst>
      <p:ext uri="{BB962C8B-B14F-4D97-AF65-F5344CB8AC3E}">
        <p14:creationId xmlns:p14="http://schemas.microsoft.com/office/powerpoint/2010/main" val="261659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F056E-5567-AC4A-BD56-FC2D3D646C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" y="1447800"/>
            <a:ext cx="10972800" cy="2133600"/>
          </a:xfrm>
        </p:spPr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62BAAD-79E1-B24A-8DA0-9B211F08B10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Ethan Molnar</a:t>
            </a:r>
          </a:p>
          <a:p>
            <a:r>
              <a:rPr lang="en-US" dirty="0"/>
              <a:t>molnarem@mail.uc.edu</a:t>
            </a:r>
          </a:p>
          <a:p>
            <a:r>
              <a:rPr lang="en-US" dirty="0"/>
              <a:t>linkedin.com/in/ethanmolnar06</a:t>
            </a:r>
          </a:p>
        </p:txBody>
      </p:sp>
    </p:spTree>
    <p:extLst>
      <p:ext uri="{BB962C8B-B14F-4D97-AF65-F5344CB8AC3E}">
        <p14:creationId xmlns:p14="http://schemas.microsoft.com/office/powerpoint/2010/main" val="3756006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F7F26E-CF8E-B176-FDA3-DEF3699D63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>
            <a:extLst>
              <a:ext uri="{FF2B5EF4-FFF2-40B4-BE49-F238E27FC236}">
                <a16:creationId xmlns:a16="http://schemas.microsoft.com/office/drawing/2014/main" id="{C58C94E2-E0EF-7F35-82B6-B3E4EBCC9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latin typeface="Eurostile LT" panose="020B0504020202050204" pitchFamily="34" charset="0"/>
              </a:rPr>
              <a:t>Goals and topics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DF490C-BA58-4DEE-BAE2-5AB241AE5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200" dirty="0"/>
              <a:t>Introduction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80A1B3-CD57-3DF3-DC45-AFFC4F0BD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3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A267AB0-F4AA-C415-3155-D517E10FB8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AI Decoded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2B581BF-810D-C5F0-B272-CE39066D769C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09600" y="2057399"/>
            <a:ext cx="5181600" cy="4343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u="sng" dirty="0">
                <a:latin typeface="Eurostile LT" panose="020B0504020202050204" pitchFamily="34" charset="0"/>
                <a:ea typeface="A-OTF Shin Go Pro" panose="020B0200000000000000" pitchFamily="34" charset="-128"/>
              </a:rPr>
              <a:t>Presentation Portion</a:t>
            </a:r>
          </a:p>
          <a:p>
            <a:pPr lvl="1">
              <a:lnSpc>
                <a:spcPct val="150000"/>
              </a:lnSpc>
            </a:pPr>
            <a:r>
              <a:rPr lang="en-US" sz="3200" dirty="0">
                <a:latin typeface="A-OTF Shin Go Pro" panose="020B0200000000000000" pitchFamily="34" charset="-128"/>
                <a:ea typeface="A-OTF Shin Go Pro" panose="020B0200000000000000" pitchFamily="34" charset="-128"/>
              </a:rPr>
              <a:t>AI Architecture 101</a:t>
            </a:r>
          </a:p>
          <a:p>
            <a:pPr lvl="1">
              <a:lnSpc>
                <a:spcPct val="150000"/>
              </a:lnSpc>
            </a:pPr>
            <a:r>
              <a:rPr lang="en-US" sz="3200" dirty="0">
                <a:latin typeface="A-OTF Shin Go Pro" panose="020B0200000000000000" pitchFamily="34" charset="-128"/>
                <a:ea typeface="A-OTF Shin Go Pro" panose="020B0200000000000000" pitchFamily="34" charset="-128"/>
              </a:rPr>
              <a:t>Transformers</a:t>
            </a:r>
          </a:p>
          <a:p>
            <a:pPr lvl="1">
              <a:lnSpc>
                <a:spcPct val="150000"/>
              </a:lnSpc>
            </a:pPr>
            <a:r>
              <a:rPr lang="en-US" sz="3200" dirty="0">
                <a:latin typeface="A-OTF Shin Go Pro" panose="020B0200000000000000" pitchFamily="34" charset="-128"/>
                <a:ea typeface="A-OTF Shin Go Pro" panose="020B0200000000000000" pitchFamily="34" charset="-128"/>
              </a:rPr>
              <a:t>Attention</a:t>
            </a:r>
          </a:p>
          <a:p>
            <a:pPr lvl="1">
              <a:lnSpc>
                <a:spcPct val="150000"/>
              </a:lnSpc>
            </a:pPr>
            <a:r>
              <a:rPr lang="en-US" sz="3200" dirty="0">
                <a:latin typeface="A-OTF Shin Go Pro" panose="020B0200000000000000" pitchFamily="34" charset="-128"/>
                <a:ea typeface="A-OTF Shin Go Pro" panose="020B0200000000000000" pitchFamily="34" charset="-128"/>
              </a:rPr>
              <a:t>Latent Diffusion</a:t>
            </a:r>
          </a:p>
          <a:p>
            <a:pPr lvl="1"/>
            <a:endParaRPr lang="en-US" sz="2800" dirty="0"/>
          </a:p>
          <a:p>
            <a:pPr lvl="1"/>
            <a:endParaRPr lang="en-US" dirty="0"/>
          </a:p>
        </p:txBody>
      </p:sp>
      <p:sp>
        <p:nvSpPr>
          <p:cNvPr id="14" name="Content Placeholder 7">
            <a:extLst>
              <a:ext uri="{FF2B5EF4-FFF2-40B4-BE49-F238E27FC236}">
                <a16:creationId xmlns:a16="http://schemas.microsoft.com/office/drawing/2014/main" id="{ED132291-C572-8241-26F4-421E1D42A05E}"/>
              </a:ext>
            </a:extLst>
          </p:cNvPr>
          <p:cNvSpPr txBox="1">
            <a:spLocks/>
          </p:cNvSpPr>
          <p:nvPr/>
        </p:nvSpPr>
        <p:spPr>
          <a:xfrm>
            <a:off x="6400800" y="2057399"/>
            <a:ext cx="51816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Gentium Book Basic" panose="0200050306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u="sng" dirty="0">
                <a:latin typeface="Eurostile LT" panose="020B0504020202050204" pitchFamily="34" charset="0"/>
                <a:ea typeface="A-OTF Shin Go Pro" panose="020B0200000000000000" pitchFamily="34" charset="-128"/>
              </a:rPr>
              <a:t>Workshop Portion</a:t>
            </a:r>
          </a:p>
          <a:p>
            <a:pPr lvl="1">
              <a:lnSpc>
                <a:spcPct val="150000"/>
              </a:lnSpc>
            </a:pPr>
            <a:r>
              <a:rPr lang="en-US" sz="3200" dirty="0">
                <a:latin typeface="A-OTF Shin Go Pro" panose="020B0200000000000000" pitchFamily="34" charset="-128"/>
                <a:ea typeface="A-OTF Shin Go Pro" panose="020B0200000000000000" pitchFamily="34" charset="-128"/>
              </a:rPr>
              <a:t>Software</a:t>
            </a:r>
          </a:p>
          <a:p>
            <a:pPr lvl="1">
              <a:lnSpc>
                <a:spcPct val="150000"/>
              </a:lnSpc>
            </a:pPr>
            <a:r>
              <a:rPr lang="en-US" sz="3200" dirty="0">
                <a:latin typeface="A-OTF Shin Go Pro" panose="020B0200000000000000" pitchFamily="34" charset="-128"/>
                <a:ea typeface="A-OTF Shin Go Pro" panose="020B0200000000000000" pitchFamily="34" charset="-128"/>
              </a:rPr>
              <a:t>Hardware</a:t>
            </a:r>
          </a:p>
          <a:p>
            <a:pPr lvl="1">
              <a:lnSpc>
                <a:spcPct val="150000"/>
              </a:lnSpc>
            </a:pPr>
            <a:r>
              <a:rPr lang="en-US" sz="3200" dirty="0">
                <a:latin typeface="A-OTF Shin Go Pro" panose="020B0200000000000000" pitchFamily="34" charset="-128"/>
                <a:ea typeface="A-OTF Shin Go Pro" panose="020B0200000000000000" pitchFamily="34" charset="-128"/>
              </a:rPr>
              <a:t>Model Types</a:t>
            </a:r>
          </a:p>
          <a:p>
            <a:pPr lvl="1">
              <a:lnSpc>
                <a:spcPct val="150000"/>
              </a:lnSpc>
            </a:pPr>
            <a:r>
              <a:rPr lang="en-US" sz="3200" dirty="0">
                <a:latin typeface="A-OTF Shin Go Pro" panose="020B0200000000000000" pitchFamily="34" charset="-128"/>
                <a:ea typeface="A-OTF Shin Go Pro" panose="020B0200000000000000" pitchFamily="34" charset="-128"/>
              </a:rPr>
              <a:t>Let</a:t>
            </a:r>
            <a:r>
              <a:rPr lang="en-US" sz="3200" dirty="0">
                <a:latin typeface="Eurostile LT" panose="020B0504020202050204" pitchFamily="34" charset="0"/>
                <a:ea typeface="A-OTF Shin Go Pro" panose="020B0200000000000000" pitchFamily="34" charset="-128"/>
              </a:rPr>
              <a:t>’</a:t>
            </a:r>
            <a:r>
              <a:rPr lang="en-US" sz="3200" dirty="0">
                <a:latin typeface="A-OTF Shin Go Pro" panose="020B0200000000000000" pitchFamily="34" charset="-128"/>
                <a:ea typeface="A-OTF Shin Go Pro" panose="020B0200000000000000" pitchFamily="34" charset="-128"/>
              </a:rPr>
              <a:t>s Generate!</a:t>
            </a:r>
          </a:p>
          <a:p>
            <a:pPr lvl="1"/>
            <a:endParaRPr lang="en-US" sz="3200" dirty="0"/>
          </a:p>
          <a:p>
            <a:pPr lvl="1"/>
            <a:endParaRPr lang="en-US" sz="32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59485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2D20FD-6C81-36F8-E774-3EB0FF7F82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D595D3-74BE-2189-FD1A-5E4267056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200" dirty="0"/>
              <a:t>AI Architecture 101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3F8BC3-7D19-AD8C-F476-3CE4F6A31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4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B6FE282-AC3D-5B6A-988E-CA8625BA8E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AI Decoded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569C91E-81E2-D35D-50D1-F66C372DD634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757764" y="614220"/>
            <a:ext cx="10138836" cy="5632413"/>
            <a:chOff x="631166" y="762000"/>
            <a:chExt cx="11430000" cy="5715000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71125977-D622-AC2A-9A61-285C6FE3533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31166" y="762000"/>
              <a:ext cx="11430000" cy="5715000"/>
            </a:xfrm>
            <a:prstGeom prst="roundRect">
              <a:avLst>
                <a:gd name="adj" fmla="val 16818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EFF73E0-37FD-2EF7-AEA0-ABE7D3DB65E5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31166" y="776018"/>
              <a:ext cx="11430000" cy="5621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Eurostile LT" panose="020B0504020202050204" pitchFamily="34" charset="0"/>
                </a:rPr>
                <a:t>(DEEP) NEURAL NETWORKS</a:t>
              </a:r>
              <a:endParaRPr lang="en-US" sz="3000" dirty="0"/>
            </a:p>
          </p:txBody>
        </p:sp>
      </p:grpSp>
      <p:grpSp>
        <p:nvGrpSpPr>
          <p:cNvPr id="233" name="Group 232">
            <a:extLst>
              <a:ext uri="{FF2B5EF4-FFF2-40B4-BE49-F238E27FC236}">
                <a16:creationId xmlns:a16="http://schemas.microsoft.com/office/drawing/2014/main" id="{7C82E461-B864-C4D3-CDFA-3A2A6E6FE26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308220" y="1026883"/>
            <a:ext cx="9037925" cy="4807086"/>
            <a:chOff x="1257300" y="1006678"/>
            <a:chExt cx="9037925" cy="4807086"/>
          </a:xfrm>
        </p:grpSpPr>
        <p:grpSp>
          <p:nvGrpSpPr>
            <p:cNvPr id="202" name="Group 201">
              <a:extLst>
                <a:ext uri="{FF2B5EF4-FFF2-40B4-BE49-F238E27FC236}">
                  <a16:creationId xmlns:a16="http://schemas.microsoft.com/office/drawing/2014/main" id="{D444F00E-D5E7-2F35-7473-9F7258F07CDF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3228650" y="1616745"/>
              <a:ext cx="1152525" cy="3586953"/>
              <a:chOff x="3147486" y="1490520"/>
              <a:chExt cx="1152525" cy="3586953"/>
            </a:xfrm>
          </p:grpSpPr>
          <p:sp>
            <p:nvSpPr>
              <p:cNvPr id="197" name="Oval 196">
                <a:extLst>
                  <a:ext uri="{FF2B5EF4-FFF2-40B4-BE49-F238E27FC236}">
                    <a16:creationId xmlns:a16="http://schemas.microsoft.com/office/drawing/2014/main" id="{D97EA8FD-962F-D7C1-F365-26E7936497F0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3157011" y="1490520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8" name="Oval 197">
                <a:extLst>
                  <a:ext uri="{FF2B5EF4-FFF2-40B4-BE49-F238E27FC236}">
                    <a16:creationId xmlns:a16="http://schemas.microsoft.com/office/drawing/2014/main" id="{81E13931-B982-6875-787F-9BAD9B41808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3147486" y="2710653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9" name="Oval 198">
                <a:extLst>
                  <a:ext uri="{FF2B5EF4-FFF2-40B4-BE49-F238E27FC236}">
                    <a16:creationId xmlns:a16="http://schemas.microsoft.com/office/drawing/2014/main" id="{5B22DE92-2A1B-BA5C-4B5E-9AEAEC4B8EF5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3157011" y="3934473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1" name="Group 200">
              <a:extLst>
                <a:ext uri="{FF2B5EF4-FFF2-40B4-BE49-F238E27FC236}">
                  <a16:creationId xmlns:a16="http://schemas.microsoft.com/office/drawing/2014/main" id="{AC797E9D-52EC-E041-0C73-87BE103A252C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1257300" y="1006678"/>
              <a:ext cx="1152525" cy="4807086"/>
              <a:chOff x="1362075" y="838200"/>
              <a:chExt cx="1152525" cy="4807086"/>
            </a:xfrm>
          </p:grpSpPr>
          <p:sp>
            <p:nvSpPr>
              <p:cNvPr id="194" name="Oval 193">
                <a:extLst>
                  <a:ext uri="{FF2B5EF4-FFF2-40B4-BE49-F238E27FC236}">
                    <a16:creationId xmlns:a16="http://schemas.microsoft.com/office/drawing/2014/main" id="{49B49B5E-7BFF-C9A8-51F1-2A4BE3CFD391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371600" y="838200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5" name="Oval 194">
                <a:extLst>
                  <a:ext uri="{FF2B5EF4-FFF2-40B4-BE49-F238E27FC236}">
                    <a16:creationId xmlns:a16="http://schemas.microsoft.com/office/drawing/2014/main" id="{21CB3109-8360-6966-5122-59BC11F6F141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362075" y="2058333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6" name="Oval 195">
                <a:extLst>
                  <a:ext uri="{FF2B5EF4-FFF2-40B4-BE49-F238E27FC236}">
                    <a16:creationId xmlns:a16="http://schemas.microsoft.com/office/drawing/2014/main" id="{621CED9E-36B8-FD1F-2119-6B238E96346B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371600" y="3282153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0" name="Oval 199">
                <a:extLst>
                  <a:ext uri="{FF2B5EF4-FFF2-40B4-BE49-F238E27FC236}">
                    <a16:creationId xmlns:a16="http://schemas.microsoft.com/office/drawing/2014/main" id="{82D70A82-D58B-AB64-B21F-A2AC92AF7559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371600" y="4502286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6" name="Group 215">
              <a:extLst>
                <a:ext uri="{FF2B5EF4-FFF2-40B4-BE49-F238E27FC236}">
                  <a16:creationId xmlns:a16="http://schemas.microsoft.com/office/drawing/2014/main" id="{A4ADE724-05CA-5A66-2049-9E5EF4CA0DAB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9142700" y="1006678"/>
              <a:ext cx="1152525" cy="4807086"/>
              <a:chOff x="1362075" y="838200"/>
              <a:chExt cx="1152525" cy="4807086"/>
            </a:xfrm>
          </p:grpSpPr>
          <p:sp>
            <p:nvSpPr>
              <p:cNvPr id="217" name="Oval 216">
                <a:extLst>
                  <a:ext uri="{FF2B5EF4-FFF2-40B4-BE49-F238E27FC236}">
                    <a16:creationId xmlns:a16="http://schemas.microsoft.com/office/drawing/2014/main" id="{1498CE50-0A4A-DA77-CB2B-2005782A763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371600" y="838200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8" name="Oval 217">
                <a:extLst>
                  <a:ext uri="{FF2B5EF4-FFF2-40B4-BE49-F238E27FC236}">
                    <a16:creationId xmlns:a16="http://schemas.microsoft.com/office/drawing/2014/main" id="{1EDBEC63-E12F-701A-946C-084681D7ED54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362075" y="2058333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9" name="Oval 218">
                <a:extLst>
                  <a:ext uri="{FF2B5EF4-FFF2-40B4-BE49-F238E27FC236}">
                    <a16:creationId xmlns:a16="http://schemas.microsoft.com/office/drawing/2014/main" id="{9D4F414A-3581-7720-8598-D8C45C45632C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371600" y="3282153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0" name="Oval 219">
                <a:extLst>
                  <a:ext uri="{FF2B5EF4-FFF2-40B4-BE49-F238E27FC236}">
                    <a16:creationId xmlns:a16="http://schemas.microsoft.com/office/drawing/2014/main" id="{523F6B85-E36D-8472-5F67-28FFA7D39027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371600" y="4502286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5" name="Group 224">
              <a:extLst>
                <a:ext uri="{FF2B5EF4-FFF2-40B4-BE49-F238E27FC236}">
                  <a16:creationId xmlns:a16="http://schemas.microsoft.com/office/drawing/2014/main" id="{F470D5A0-BB8A-E494-04F2-A6BAA0AE6397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7171350" y="1616745"/>
              <a:ext cx="1152525" cy="3586953"/>
              <a:chOff x="3147486" y="1490520"/>
              <a:chExt cx="1152525" cy="3586953"/>
            </a:xfrm>
          </p:grpSpPr>
          <p:sp>
            <p:nvSpPr>
              <p:cNvPr id="226" name="Oval 225">
                <a:extLst>
                  <a:ext uri="{FF2B5EF4-FFF2-40B4-BE49-F238E27FC236}">
                    <a16:creationId xmlns:a16="http://schemas.microsoft.com/office/drawing/2014/main" id="{AB122DDB-6656-23B3-D193-D2A5203281C1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3157011" y="1490520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7" name="Oval 226">
                <a:extLst>
                  <a:ext uri="{FF2B5EF4-FFF2-40B4-BE49-F238E27FC236}">
                    <a16:creationId xmlns:a16="http://schemas.microsoft.com/office/drawing/2014/main" id="{04CB8F6D-8FCC-C417-663C-302431626499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3147486" y="2710653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8" name="Oval 227">
                <a:extLst>
                  <a:ext uri="{FF2B5EF4-FFF2-40B4-BE49-F238E27FC236}">
                    <a16:creationId xmlns:a16="http://schemas.microsoft.com/office/drawing/2014/main" id="{71A0FBFE-99C4-9296-86FB-4995D76C0CA6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3157011" y="3934473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9" name="Group 228">
              <a:extLst>
                <a:ext uri="{FF2B5EF4-FFF2-40B4-BE49-F238E27FC236}">
                  <a16:creationId xmlns:a16="http://schemas.microsoft.com/office/drawing/2014/main" id="{D9916B2E-1B15-A8D8-EE30-9B45E94AB4BC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5200000" y="2228655"/>
              <a:ext cx="1152525" cy="2363133"/>
              <a:chOff x="3147486" y="1490520"/>
              <a:chExt cx="1152525" cy="2363133"/>
            </a:xfrm>
          </p:grpSpPr>
          <p:sp>
            <p:nvSpPr>
              <p:cNvPr id="230" name="Oval 229">
                <a:extLst>
                  <a:ext uri="{FF2B5EF4-FFF2-40B4-BE49-F238E27FC236}">
                    <a16:creationId xmlns:a16="http://schemas.microsoft.com/office/drawing/2014/main" id="{4053656C-CC77-2BDA-BAF3-1AFA2159DE86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3157011" y="1490520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1" name="Oval 230">
                <a:extLst>
                  <a:ext uri="{FF2B5EF4-FFF2-40B4-BE49-F238E27FC236}">
                    <a16:creationId xmlns:a16="http://schemas.microsoft.com/office/drawing/2014/main" id="{6D8A0E3C-B0CD-D827-F038-1107B68FE2A2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3147486" y="2710653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90" name="Group 289">
            <a:extLst>
              <a:ext uri="{FF2B5EF4-FFF2-40B4-BE49-F238E27FC236}">
                <a16:creationId xmlns:a16="http://schemas.microsoft.com/office/drawing/2014/main" id="{4A7EBCBE-9062-BDD7-3A5C-B264BFB70A97}"/>
              </a:ext>
            </a:extLst>
          </p:cNvPr>
          <p:cNvGrpSpPr/>
          <p:nvPr/>
        </p:nvGrpSpPr>
        <p:grpSpPr>
          <a:xfrm>
            <a:off x="2451220" y="1598383"/>
            <a:ext cx="837875" cy="3664086"/>
            <a:chOff x="2451220" y="1598383"/>
            <a:chExt cx="837875" cy="3664086"/>
          </a:xfrm>
        </p:grpSpPr>
        <p:cxnSp>
          <p:nvCxnSpPr>
            <p:cNvPr id="291" name="Straight Arrow Connector 290">
              <a:extLst>
                <a:ext uri="{FF2B5EF4-FFF2-40B4-BE49-F238E27FC236}">
                  <a16:creationId xmlns:a16="http://schemas.microsoft.com/office/drawing/2014/main" id="{7753B0D0-F7B4-EA9B-EA11-FE43B66E927F}"/>
                </a:ext>
              </a:extLst>
            </p:cNvPr>
            <p:cNvCxnSpPr>
              <a:cxnSpLocks/>
            </p:cNvCxnSpPr>
            <p:nvPr/>
          </p:nvCxnSpPr>
          <p:spPr>
            <a:xfrm>
              <a:off x="2460745" y="1598383"/>
              <a:ext cx="828350" cy="610067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Arrow Connector 291">
              <a:extLst>
                <a:ext uri="{FF2B5EF4-FFF2-40B4-BE49-F238E27FC236}">
                  <a16:creationId xmlns:a16="http://schemas.microsoft.com/office/drawing/2014/main" id="{CD7321A9-A773-F277-A3D7-6C05F32CCE23}"/>
                </a:ext>
              </a:extLst>
            </p:cNvPr>
            <p:cNvCxnSpPr>
              <a:cxnSpLocks/>
            </p:cNvCxnSpPr>
            <p:nvPr/>
          </p:nvCxnSpPr>
          <p:spPr>
            <a:xfrm>
              <a:off x="2460745" y="1598383"/>
              <a:ext cx="818825" cy="183020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Straight Arrow Connector 292">
              <a:extLst>
                <a:ext uri="{FF2B5EF4-FFF2-40B4-BE49-F238E27FC236}">
                  <a16:creationId xmlns:a16="http://schemas.microsoft.com/office/drawing/2014/main" id="{B6003FB1-726E-8BBB-D030-367775AAA5F7}"/>
                </a:ext>
              </a:extLst>
            </p:cNvPr>
            <p:cNvCxnSpPr>
              <a:cxnSpLocks/>
            </p:cNvCxnSpPr>
            <p:nvPr/>
          </p:nvCxnSpPr>
          <p:spPr>
            <a:xfrm>
              <a:off x="2470270" y="1617667"/>
              <a:ext cx="818825" cy="3034736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Arrow Connector 293">
              <a:extLst>
                <a:ext uri="{FF2B5EF4-FFF2-40B4-BE49-F238E27FC236}">
                  <a16:creationId xmlns:a16="http://schemas.microsoft.com/office/drawing/2014/main" id="{2F6C9206-F8C4-BB7E-D4F4-F07E321D64B4}"/>
                </a:ext>
              </a:extLst>
            </p:cNvPr>
            <p:cNvCxnSpPr>
              <a:cxnSpLocks/>
            </p:cNvCxnSpPr>
            <p:nvPr/>
          </p:nvCxnSpPr>
          <p:spPr>
            <a:xfrm>
              <a:off x="2451220" y="2818516"/>
              <a:ext cx="837875" cy="1833887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Straight Arrow Connector 294">
              <a:extLst>
                <a:ext uri="{FF2B5EF4-FFF2-40B4-BE49-F238E27FC236}">
                  <a16:creationId xmlns:a16="http://schemas.microsoft.com/office/drawing/2014/main" id="{6D06E2CE-A0C1-A80C-3AED-C0074930447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51220" y="2208450"/>
              <a:ext cx="837875" cy="610066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Straight Arrow Connector 295">
              <a:extLst>
                <a:ext uri="{FF2B5EF4-FFF2-40B4-BE49-F238E27FC236}">
                  <a16:creationId xmlns:a16="http://schemas.microsoft.com/office/drawing/2014/main" id="{9614BB32-F2B3-E7A7-CA72-AD4E309092D1}"/>
                </a:ext>
              </a:extLst>
            </p:cNvPr>
            <p:cNvCxnSpPr>
              <a:cxnSpLocks/>
            </p:cNvCxnSpPr>
            <p:nvPr/>
          </p:nvCxnSpPr>
          <p:spPr>
            <a:xfrm>
              <a:off x="2451220" y="2818516"/>
              <a:ext cx="828350" cy="610067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Straight Arrow Connector 296">
              <a:extLst>
                <a:ext uri="{FF2B5EF4-FFF2-40B4-BE49-F238E27FC236}">
                  <a16:creationId xmlns:a16="http://schemas.microsoft.com/office/drawing/2014/main" id="{F24CBB60-05EC-4B31-4757-D6CA4A9A838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60745" y="3428583"/>
              <a:ext cx="818825" cy="613753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Arrow Connector 297">
              <a:extLst>
                <a:ext uri="{FF2B5EF4-FFF2-40B4-BE49-F238E27FC236}">
                  <a16:creationId xmlns:a16="http://schemas.microsoft.com/office/drawing/2014/main" id="{0CCB3EE1-3737-3D10-AC0A-6E72013C22A6}"/>
                </a:ext>
              </a:extLst>
            </p:cNvPr>
            <p:cNvCxnSpPr>
              <a:cxnSpLocks/>
            </p:cNvCxnSpPr>
            <p:nvPr/>
          </p:nvCxnSpPr>
          <p:spPr>
            <a:xfrm>
              <a:off x="2460745" y="4042336"/>
              <a:ext cx="828350" cy="610067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Arrow Connector 298">
              <a:extLst>
                <a:ext uri="{FF2B5EF4-FFF2-40B4-BE49-F238E27FC236}">
                  <a16:creationId xmlns:a16="http://schemas.microsoft.com/office/drawing/2014/main" id="{8DCFE8F2-43CF-F92D-2FAB-612A1454435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60745" y="2208450"/>
              <a:ext cx="828350" cy="1833886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Straight Arrow Connector 299">
              <a:extLst>
                <a:ext uri="{FF2B5EF4-FFF2-40B4-BE49-F238E27FC236}">
                  <a16:creationId xmlns:a16="http://schemas.microsoft.com/office/drawing/2014/main" id="{4A3779CD-02D7-6416-803C-80366744DCF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60745" y="2208450"/>
              <a:ext cx="828350" cy="3054019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Straight Arrow Connector 300">
              <a:extLst>
                <a:ext uri="{FF2B5EF4-FFF2-40B4-BE49-F238E27FC236}">
                  <a16:creationId xmlns:a16="http://schemas.microsoft.com/office/drawing/2014/main" id="{BA2971F2-C43A-BDFC-6733-EE31036027E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60745" y="3428583"/>
              <a:ext cx="818825" cy="1833886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Arrow Connector 301">
              <a:extLst>
                <a:ext uri="{FF2B5EF4-FFF2-40B4-BE49-F238E27FC236}">
                  <a16:creationId xmlns:a16="http://schemas.microsoft.com/office/drawing/2014/main" id="{A880FA8E-D826-26E0-2244-373694812FE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60745" y="4652403"/>
              <a:ext cx="828350" cy="610066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5" name="Group 344">
            <a:extLst>
              <a:ext uri="{FF2B5EF4-FFF2-40B4-BE49-F238E27FC236}">
                <a16:creationId xmlns:a16="http://schemas.microsoft.com/office/drawing/2014/main" id="{6905CD65-37AC-A68D-BFB3-1D1106AB7439}"/>
              </a:ext>
            </a:extLst>
          </p:cNvPr>
          <p:cNvGrpSpPr/>
          <p:nvPr/>
        </p:nvGrpSpPr>
        <p:grpSpPr>
          <a:xfrm>
            <a:off x="4422570" y="2208450"/>
            <a:ext cx="837875" cy="2443953"/>
            <a:chOff x="4422570" y="2208450"/>
            <a:chExt cx="837875" cy="2443953"/>
          </a:xfrm>
        </p:grpSpPr>
        <p:cxnSp>
          <p:nvCxnSpPr>
            <p:cNvPr id="321" name="Straight Arrow Connector 320">
              <a:extLst>
                <a:ext uri="{FF2B5EF4-FFF2-40B4-BE49-F238E27FC236}">
                  <a16:creationId xmlns:a16="http://schemas.microsoft.com/office/drawing/2014/main" id="{00B8258B-B233-132D-6EC3-E9476BF5D011}"/>
                </a:ext>
              </a:extLst>
            </p:cNvPr>
            <p:cNvCxnSpPr>
              <a:cxnSpLocks/>
              <a:stCxn id="197" idx="6"/>
              <a:endCxn id="231" idx="2"/>
            </p:cNvCxnSpPr>
            <p:nvPr/>
          </p:nvCxnSpPr>
          <p:spPr>
            <a:xfrm>
              <a:off x="4432095" y="2208450"/>
              <a:ext cx="818825" cy="1832043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Straight Arrow Connector 321">
              <a:extLst>
                <a:ext uri="{FF2B5EF4-FFF2-40B4-BE49-F238E27FC236}">
                  <a16:creationId xmlns:a16="http://schemas.microsoft.com/office/drawing/2014/main" id="{E3399436-3628-F3D1-1E17-B606E05ED7A6}"/>
                </a:ext>
              </a:extLst>
            </p:cNvPr>
            <p:cNvCxnSpPr>
              <a:cxnSpLocks/>
              <a:stCxn id="198" idx="6"/>
              <a:endCxn id="230" idx="2"/>
            </p:cNvCxnSpPr>
            <p:nvPr/>
          </p:nvCxnSpPr>
          <p:spPr>
            <a:xfrm flipV="1">
              <a:off x="4422570" y="2820360"/>
              <a:ext cx="837875" cy="608223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Straight Arrow Connector 327">
              <a:extLst>
                <a:ext uri="{FF2B5EF4-FFF2-40B4-BE49-F238E27FC236}">
                  <a16:creationId xmlns:a16="http://schemas.microsoft.com/office/drawing/2014/main" id="{3CF0EDC8-339B-6CDE-0804-9B2EEEACD553}"/>
                </a:ext>
              </a:extLst>
            </p:cNvPr>
            <p:cNvCxnSpPr>
              <a:cxnSpLocks/>
              <a:stCxn id="198" idx="6"/>
              <a:endCxn id="231" idx="2"/>
            </p:cNvCxnSpPr>
            <p:nvPr/>
          </p:nvCxnSpPr>
          <p:spPr>
            <a:xfrm>
              <a:off x="4422570" y="3428583"/>
              <a:ext cx="828350" cy="61191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Straight Arrow Connector 328">
              <a:extLst>
                <a:ext uri="{FF2B5EF4-FFF2-40B4-BE49-F238E27FC236}">
                  <a16:creationId xmlns:a16="http://schemas.microsoft.com/office/drawing/2014/main" id="{DA36F76B-C515-9AAC-EF09-A8C8EACF5A96}"/>
                </a:ext>
              </a:extLst>
            </p:cNvPr>
            <p:cNvCxnSpPr>
              <a:cxnSpLocks/>
              <a:stCxn id="197" idx="6"/>
              <a:endCxn id="230" idx="2"/>
            </p:cNvCxnSpPr>
            <p:nvPr/>
          </p:nvCxnSpPr>
          <p:spPr>
            <a:xfrm>
              <a:off x="4432095" y="2208450"/>
              <a:ext cx="828350" cy="61191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Straight Arrow Connector 330">
              <a:extLst>
                <a:ext uri="{FF2B5EF4-FFF2-40B4-BE49-F238E27FC236}">
                  <a16:creationId xmlns:a16="http://schemas.microsoft.com/office/drawing/2014/main" id="{1ACCD5D9-A872-04C8-BF66-AE170C757850}"/>
                </a:ext>
              </a:extLst>
            </p:cNvPr>
            <p:cNvCxnSpPr>
              <a:cxnSpLocks/>
              <a:stCxn id="199" idx="6"/>
              <a:endCxn id="231" idx="2"/>
            </p:cNvCxnSpPr>
            <p:nvPr/>
          </p:nvCxnSpPr>
          <p:spPr>
            <a:xfrm flipV="1">
              <a:off x="4432095" y="4040493"/>
              <a:ext cx="818825" cy="61191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Straight Arrow Connector 331">
              <a:extLst>
                <a:ext uri="{FF2B5EF4-FFF2-40B4-BE49-F238E27FC236}">
                  <a16:creationId xmlns:a16="http://schemas.microsoft.com/office/drawing/2014/main" id="{4D27B981-415C-996B-B244-A462DFCEFC85}"/>
                </a:ext>
              </a:extLst>
            </p:cNvPr>
            <p:cNvCxnSpPr>
              <a:cxnSpLocks/>
              <a:stCxn id="199" idx="6"/>
              <a:endCxn id="230" idx="2"/>
            </p:cNvCxnSpPr>
            <p:nvPr/>
          </p:nvCxnSpPr>
          <p:spPr>
            <a:xfrm flipV="1">
              <a:off x="4432095" y="2820360"/>
              <a:ext cx="828350" cy="1832043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8" name="Group 347">
            <a:extLst>
              <a:ext uri="{FF2B5EF4-FFF2-40B4-BE49-F238E27FC236}">
                <a16:creationId xmlns:a16="http://schemas.microsoft.com/office/drawing/2014/main" id="{F6697C66-DF40-B121-A77D-FAFD193365E8}"/>
              </a:ext>
            </a:extLst>
          </p:cNvPr>
          <p:cNvGrpSpPr/>
          <p:nvPr/>
        </p:nvGrpSpPr>
        <p:grpSpPr>
          <a:xfrm>
            <a:off x="6393920" y="2208450"/>
            <a:ext cx="837875" cy="2443953"/>
            <a:chOff x="4116100" y="936956"/>
            <a:chExt cx="837875" cy="2443953"/>
          </a:xfrm>
        </p:grpSpPr>
        <p:cxnSp>
          <p:nvCxnSpPr>
            <p:cNvPr id="349" name="Straight Arrow Connector 348">
              <a:extLst>
                <a:ext uri="{FF2B5EF4-FFF2-40B4-BE49-F238E27FC236}">
                  <a16:creationId xmlns:a16="http://schemas.microsoft.com/office/drawing/2014/main" id="{B1652160-A47C-FDB2-4FF2-BFB7565CAAF1}"/>
                </a:ext>
              </a:extLst>
            </p:cNvPr>
            <p:cNvCxnSpPr>
              <a:cxnSpLocks/>
              <a:stCxn id="231" idx="6"/>
              <a:endCxn id="228" idx="2"/>
            </p:cNvCxnSpPr>
            <p:nvPr/>
          </p:nvCxnSpPr>
          <p:spPr>
            <a:xfrm>
              <a:off x="4116100" y="2768999"/>
              <a:ext cx="837875" cy="61191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Straight Arrow Connector 349">
              <a:extLst>
                <a:ext uri="{FF2B5EF4-FFF2-40B4-BE49-F238E27FC236}">
                  <a16:creationId xmlns:a16="http://schemas.microsoft.com/office/drawing/2014/main" id="{79895E65-9B94-A582-385F-DCBD479831F0}"/>
                </a:ext>
              </a:extLst>
            </p:cNvPr>
            <p:cNvCxnSpPr>
              <a:cxnSpLocks/>
              <a:endCxn id="226" idx="2"/>
            </p:cNvCxnSpPr>
            <p:nvPr/>
          </p:nvCxnSpPr>
          <p:spPr>
            <a:xfrm flipV="1">
              <a:off x="4125625" y="936956"/>
              <a:ext cx="828350" cy="617385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Straight Arrow Connector 350">
              <a:extLst>
                <a:ext uri="{FF2B5EF4-FFF2-40B4-BE49-F238E27FC236}">
                  <a16:creationId xmlns:a16="http://schemas.microsoft.com/office/drawing/2014/main" id="{23651064-98C3-D1AD-65DE-1ED873ABCB2D}"/>
                </a:ext>
              </a:extLst>
            </p:cNvPr>
            <p:cNvCxnSpPr>
              <a:cxnSpLocks/>
              <a:stCxn id="230" idx="6"/>
              <a:endCxn id="228" idx="2"/>
            </p:cNvCxnSpPr>
            <p:nvPr/>
          </p:nvCxnSpPr>
          <p:spPr>
            <a:xfrm>
              <a:off x="4125625" y="1548866"/>
              <a:ext cx="828350" cy="1832043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Straight Arrow Connector 351">
              <a:extLst>
                <a:ext uri="{FF2B5EF4-FFF2-40B4-BE49-F238E27FC236}">
                  <a16:creationId xmlns:a16="http://schemas.microsoft.com/office/drawing/2014/main" id="{F0D202C1-35B6-3938-AE12-8D9FF9C7DD68}"/>
                </a:ext>
              </a:extLst>
            </p:cNvPr>
            <p:cNvCxnSpPr>
              <a:cxnSpLocks/>
              <a:stCxn id="230" idx="6"/>
              <a:endCxn id="227" idx="2"/>
            </p:cNvCxnSpPr>
            <p:nvPr/>
          </p:nvCxnSpPr>
          <p:spPr>
            <a:xfrm>
              <a:off x="4125625" y="1548866"/>
              <a:ext cx="818825" cy="608223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Straight Arrow Connector 352">
              <a:extLst>
                <a:ext uri="{FF2B5EF4-FFF2-40B4-BE49-F238E27FC236}">
                  <a16:creationId xmlns:a16="http://schemas.microsoft.com/office/drawing/2014/main" id="{5CDD11BF-5976-9C8C-4622-A6DB6612EE60}"/>
                </a:ext>
              </a:extLst>
            </p:cNvPr>
            <p:cNvCxnSpPr>
              <a:cxnSpLocks/>
              <a:stCxn id="231" idx="6"/>
              <a:endCxn id="227" idx="2"/>
            </p:cNvCxnSpPr>
            <p:nvPr/>
          </p:nvCxnSpPr>
          <p:spPr>
            <a:xfrm flipV="1">
              <a:off x="4116100" y="2157089"/>
              <a:ext cx="828350" cy="61191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Straight Arrow Connector 353">
              <a:extLst>
                <a:ext uri="{FF2B5EF4-FFF2-40B4-BE49-F238E27FC236}">
                  <a16:creationId xmlns:a16="http://schemas.microsoft.com/office/drawing/2014/main" id="{48FCDC39-6757-1697-9977-0FE03C16B65E}"/>
                </a:ext>
              </a:extLst>
            </p:cNvPr>
            <p:cNvCxnSpPr>
              <a:cxnSpLocks/>
              <a:stCxn id="231" idx="6"/>
              <a:endCxn id="226" idx="2"/>
            </p:cNvCxnSpPr>
            <p:nvPr/>
          </p:nvCxnSpPr>
          <p:spPr>
            <a:xfrm flipV="1">
              <a:off x="4116100" y="936956"/>
              <a:ext cx="837875" cy="1832043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0" name="Group 409">
            <a:extLst>
              <a:ext uri="{FF2B5EF4-FFF2-40B4-BE49-F238E27FC236}">
                <a16:creationId xmlns:a16="http://schemas.microsoft.com/office/drawing/2014/main" id="{F2C04D82-EE23-1481-4B5E-30D637B08B16}"/>
              </a:ext>
            </a:extLst>
          </p:cNvPr>
          <p:cNvGrpSpPr/>
          <p:nvPr/>
        </p:nvGrpSpPr>
        <p:grpSpPr>
          <a:xfrm>
            <a:off x="8365270" y="1598383"/>
            <a:ext cx="837875" cy="3664086"/>
            <a:chOff x="8365270" y="1598383"/>
            <a:chExt cx="837875" cy="3664086"/>
          </a:xfrm>
        </p:grpSpPr>
        <p:cxnSp>
          <p:nvCxnSpPr>
            <p:cNvPr id="370" name="Straight Arrow Connector 369">
              <a:extLst>
                <a:ext uri="{FF2B5EF4-FFF2-40B4-BE49-F238E27FC236}">
                  <a16:creationId xmlns:a16="http://schemas.microsoft.com/office/drawing/2014/main" id="{54643B6E-0531-6F9A-785D-A71DDB73FED9}"/>
                </a:ext>
              </a:extLst>
            </p:cNvPr>
            <p:cNvCxnSpPr>
              <a:cxnSpLocks/>
              <a:stCxn id="227" idx="6"/>
              <a:endCxn id="218" idx="2"/>
            </p:cNvCxnSpPr>
            <p:nvPr/>
          </p:nvCxnSpPr>
          <p:spPr>
            <a:xfrm flipV="1">
              <a:off x="8365270" y="2818516"/>
              <a:ext cx="828350" cy="610067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Straight Arrow Connector 370">
              <a:extLst>
                <a:ext uri="{FF2B5EF4-FFF2-40B4-BE49-F238E27FC236}">
                  <a16:creationId xmlns:a16="http://schemas.microsoft.com/office/drawing/2014/main" id="{9E74C941-2565-5976-B9C1-6E0325F1C8B4}"/>
                </a:ext>
              </a:extLst>
            </p:cNvPr>
            <p:cNvCxnSpPr>
              <a:cxnSpLocks/>
              <a:stCxn id="226" idx="6"/>
              <a:endCxn id="217" idx="2"/>
            </p:cNvCxnSpPr>
            <p:nvPr/>
          </p:nvCxnSpPr>
          <p:spPr>
            <a:xfrm flipV="1">
              <a:off x="8374795" y="1598383"/>
              <a:ext cx="828350" cy="610067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2" name="Straight Arrow Connector 371">
              <a:extLst>
                <a:ext uri="{FF2B5EF4-FFF2-40B4-BE49-F238E27FC236}">
                  <a16:creationId xmlns:a16="http://schemas.microsoft.com/office/drawing/2014/main" id="{83EAAE40-6270-0784-6500-08FAF246D24A}"/>
                </a:ext>
              </a:extLst>
            </p:cNvPr>
            <p:cNvCxnSpPr>
              <a:cxnSpLocks/>
              <a:stCxn id="226" idx="6"/>
              <a:endCxn id="220" idx="2"/>
            </p:cNvCxnSpPr>
            <p:nvPr/>
          </p:nvCxnSpPr>
          <p:spPr>
            <a:xfrm>
              <a:off x="8374795" y="2208450"/>
              <a:ext cx="828350" cy="3054019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3" name="Straight Arrow Connector 372">
              <a:extLst>
                <a:ext uri="{FF2B5EF4-FFF2-40B4-BE49-F238E27FC236}">
                  <a16:creationId xmlns:a16="http://schemas.microsoft.com/office/drawing/2014/main" id="{88F744D9-9237-C74A-1FDB-34CFD0AF6687}"/>
                </a:ext>
              </a:extLst>
            </p:cNvPr>
            <p:cNvCxnSpPr>
              <a:cxnSpLocks/>
              <a:stCxn id="226" idx="6"/>
              <a:endCxn id="218" idx="2"/>
            </p:cNvCxnSpPr>
            <p:nvPr/>
          </p:nvCxnSpPr>
          <p:spPr>
            <a:xfrm>
              <a:off x="8374795" y="2208450"/>
              <a:ext cx="818825" cy="610066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4" name="Straight Arrow Connector 373">
              <a:extLst>
                <a:ext uri="{FF2B5EF4-FFF2-40B4-BE49-F238E27FC236}">
                  <a16:creationId xmlns:a16="http://schemas.microsoft.com/office/drawing/2014/main" id="{594123ED-4090-3EFC-091E-E8AE30E516EB}"/>
                </a:ext>
              </a:extLst>
            </p:cNvPr>
            <p:cNvCxnSpPr>
              <a:cxnSpLocks/>
              <a:stCxn id="227" idx="6"/>
              <a:endCxn id="217" idx="2"/>
            </p:cNvCxnSpPr>
            <p:nvPr/>
          </p:nvCxnSpPr>
          <p:spPr>
            <a:xfrm flipV="1">
              <a:off x="8365270" y="1598383"/>
              <a:ext cx="837875" cy="183020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5" name="Straight Arrow Connector 374">
              <a:extLst>
                <a:ext uri="{FF2B5EF4-FFF2-40B4-BE49-F238E27FC236}">
                  <a16:creationId xmlns:a16="http://schemas.microsoft.com/office/drawing/2014/main" id="{1B8978E3-30CD-2994-22B5-17242EFF5392}"/>
                </a:ext>
              </a:extLst>
            </p:cNvPr>
            <p:cNvCxnSpPr>
              <a:cxnSpLocks/>
              <a:stCxn id="226" idx="6"/>
              <a:endCxn id="219" idx="2"/>
            </p:cNvCxnSpPr>
            <p:nvPr/>
          </p:nvCxnSpPr>
          <p:spPr>
            <a:xfrm>
              <a:off x="8374795" y="2208450"/>
              <a:ext cx="828350" cy="1833886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2" name="Straight Arrow Connector 391">
              <a:extLst>
                <a:ext uri="{FF2B5EF4-FFF2-40B4-BE49-F238E27FC236}">
                  <a16:creationId xmlns:a16="http://schemas.microsoft.com/office/drawing/2014/main" id="{7A30E84F-49AE-7DFB-F263-3B3F1FCB9F72}"/>
                </a:ext>
              </a:extLst>
            </p:cNvPr>
            <p:cNvCxnSpPr>
              <a:cxnSpLocks/>
              <a:stCxn id="227" idx="6"/>
              <a:endCxn id="219" idx="2"/>
            </p:cNvCxnSpPr>
            <p:nvPr/>
          </p:nvCxnSpPr>
          <p:spPr>
            <a:xfrm>
              <a:off x="8365270" y="3428583"/>
              <a:ext cx="837875" cy="613753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5" name="Straight Arrow Connector 394">
              <a:extLst>
                <a:ext uri="{FF2B5EF4-FFF2-40B4-BE49-F238E27FC236}">
                  <a16:creationId xmlns:a16="http://schemas.microsoft.com/office/drawing/2014/main" id="{603304F6-755B-5034-FC8F-7D59AF39EA71}"/>
                </a:ext>
              </a:extLst>
            </p:cNvPr>
            <p:cNvCxnSpPr>
              <a:cxnSpLocks/>
              <a:stCxn id="227" idx="6"/>
              <a:endCxn id="220" idx="2"/>
            </p:cNvCxnSpPr>
            <p:nvPr/>
          </p:nvCxnSpPr>
          <p:spPr>
            <a:xfrm>
              <a:off x="8365270" y="3428583"/>
              <a:ext cx="837875" cy="1833886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8" name="Straight Arrow Connector 397">
              <a:extLst>
                <a:ext uri="{FF2B5EF4-FFF2-40B4-BE49-F238E27FC236}">
                  <a16:creationId xmlns:a16="http://schemas.microsoft.com/office/drawing/2014/main" id="{5190A5E1-AC4C-AF8A-E856-C046BF23E3D6}"/>
                </a:ext>
              </a:extLst>
            </p:cNvPr>
            <p:cNvCxnSpPr>
              <a:cxnSpLocks/>
              <a:stCxn id="228" idx="6"/>
              <a:endCxn id="217" idx="2"/>
            </p:cNvCxnSpPr>
            <p:nvPr/>
          </p:nvCxnSpPr>
          <p:spPr>
            <a:xfrm flipV="1">
              <a:off x="8374795" y="1598383"/>
              <a:ext cx="828350" cy="305402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1" name="Straight Arrow Connector 400">
              <a:extLst>
                <a:ext uri="{FF2B5EF4-FFF2-40B4-BE49-F238E27FC236}">
                  <a16:creationId xmlns:a16="http://schemas.microsoft.com/office/drawing/2014/main" id="{E2A4B269-7621-B904-F542-B35E6229FE69}"/>
                </a:ext>
              </a:extLst>
            </p:cNvPr>
            <p:cNvCxnSpPr>
              <a:cxnSpLocks/>
              <a:stCxn id="228" idx="6"/>
              <a:endCxn id="218" idx="2"/>
            </p:cNvCxnSpPr>
            <p:nvPr/>
          </p:nvCxnSpPr>
          <p:spPr>
            <a:xfrm flipV="1">
              <a:off x="8374795" y="2818516"/>
              <a:ext cx="818825" cy="1833887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4" name="Straight Arrow Connector 403">
              <a:extLst>
                <a:ext uri="{FF2B5EF4-FFF2-40B4-BE49-F238E27FC236}">
                  <a16:creationId xmlns:a16="http://schemas.microsoft.com/office/drawing/2014/main" id="{CA005949-28AD-705F-BB82-F9FAC9EE1B3B}"/>
                </a:ext>
              </a:extLst>
            </p:cNvPr>
            <p:cNvCxnSpPr>
              <a:cxnSpLocks/>
              <a:stCxn id="228" idx="6"/>
              <a:endCxn id="219" idx="2"/>
            </p:cNvCxnSpPr>
            <p:nvPr/>
          </p:nvCxnSpPr>
          <p:spPr>
            <a:xfrm flipV="1">
              <a:off x="8374795" y="4042336"/>
              <a:ext cx="828350" cy="610067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7" name="Straight Arrow Connector 406">
              <a:extLst>
                <a:ext uri="{FF2B5EF4-FFF2-40B4-BE49-F238E27FC236}">
                  <a16:creationId xmlns:a16="http://schemas.microsoft.com/office/drawing/2014/main" id="{C0070AC5-5F7C-ABF1-52D9-6726E1D8F8F7}"/>
                </a:ext>
              </a:extLst>
            </p:cNvPr>
            <p:cNvCxnSpPr>
              <a:cxnSpLocks/>
              <a:stCxn id="228" idx="6"/>
              <a:endCxn id="220" idx="2"/>
            </p:cNvCxnSpPr>
            <p:nvPr/>
          </p:nvCxnSpPr>
          <p:spPr>
            <a:xfrm>
              <a:off x="8374795" y="4652403"/>
              <a:ext cx="828350" cy="610066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746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C24985-65FB-AF0A-A042-6715E9ED7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A418C9-66DE-4125-82A1-1E5DE170C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200" dirty="0"/>
              <a:t>AI Architecture 101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DBFB74-E781-E2D2-BD9F-B2882AB5E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5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CDCC5A9-4C8C-23F2-0BEA-6832803678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AI Decoded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15FD62D-32FD-30C0-FAD6-BE5755D4817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757764" y="614220"/>
            <a:ext cx="10138836" cy="5632413"/>
            <a:chOff x="631166" y="762000"/>
            <a:chExt cx="11430000" cy="5715000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EBE09C10-AD65-62D6-2E69-38F5605D90D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31166" y="762000"/>
              <a:ext cx="11430000" cy="5715000"/>
            </a:xfrm>
            <a:prstGeom prst="roundRect">
              <a:avLst>
                <a:gd name="adj" fmla="val 16818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B7ED1E8-FA5D-21A7-1F4A-EA24822AF8E6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31166" y="776018"/>
              <a:ext cx="11430000" cy="5621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Eurostile LT" panose="020B0504020202050204" pitchFamily="34" charset="0"/>
                </a:rPr>
                <a:t>(DEEP) NEURAL NETWORKS</a:t>
              </a:r>
              <a:endParaRPr lang="en-US" sz="3000" dirty="0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257E196-8E4C-003C-CC51-0009DBBF82A7}"/>
              </a:ext>
            </a:extLst>
          </p:cNvPr>
          <p:cNvGrpSpPr/>
          <p:nvPr/>
        </p:nvGrpSpPr>
        <p:grpSpPr>
          <a:xfrm>
            <a:off x="6721776" y="1242100"/>
            <a:ext cx="4098624" cy="4845512"/>
            <a:chOff x="6721776" y="1242100"/>
            <a:chExt cx="3886861" cy="4845512"/>
          </a:xfrm>
        </p:grpSpPr>
        <p:sp>
          <p:nvSpPr>
            <p:cNvPr id="172" name="Rectangle: Rounded Corners 171">
              <a:extLst>
                <a:ext uri="{FF2B5EF4-FFF2-40B4-BE49-F238E27FC236}">
                  <a16:creationId xmlns:a16="http://schemas.microsoft.com/office/drawing/2014/main" id="{20027005-0433-A0F2-3616-63410993F173}"/>
                </a:ext>
              </a:extLst>
            </p:cNvPr>
            <p:cNvSpPr/>
            <p:nvPr/>
          </p:nvSpPr>
          <p:spPr>
            <a:xfrm>
              <a:off x="6721776" y="1242100"/>
              <a:ext cx="3854717" cy="4845512"/>
            </a:xfrm>
            <a:prstGeom prst="roundRect">
              <a:avLst>
                <a:gd name="adj" fmla="val 16818"/>
              </a:avLst>
            </a:prstGeom>
            <a:solidFill>
              <a:schemeClr val="accent5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3" name="TextBox 172">
              <a:extLst>
                <a:ext uri="{FF2B5EF4-FFF2-40B4-BE49-F238E27FC236}">
                  <a16:creationId xmlns:a16="http://schemas.microsoft.com/office/drawing/2014/main" id="{2254F7E0-6C27-F5A0-FC5C-E6646A719BD1}"/>
                </a:ext>
              </a:extLst>
            </p:cNvPr>
            <p:cNvSpPr txBox="1"/>
            <p:nvPr/>
          </p:nvSpPr>
          <p:spPr>
            <a:xfrm>
              <a:off x="6753920" y="1348299"/>
              <a:ext cx="3854717" cy="523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latin typeface="Eurostile LT" panose="020B0504020202050204" pitchFamily="34" charset="0"/>
                </a:rPr>
                <a:t>Recurrent NNs</a:t>
              </a:r>
              <a:endParaRPr lang="en-US" sz="2800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AF2122D-1008-6189-9E04-97032558D1EC}"/>
              </a:ext>
            </a:extLst>
          </p:cNvPr>
          <p:cNvGrpSpPr/>
          <p:nvPr/>
        </p:nvGrpSpPr>
        <p:grpSpPr>
          <a:xfrm>
            <a:off x="838201" y="1242098"/>
            <a:ext cx="5791200" cy="4845514"/>
            <a:chOff x="1057055" y="1242098"/>
            <a:chExt cx="5516471" cy="4845514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E8E2395B-CE03-222C-9FBA-3A1F3A0B5FD8}"/>
                </a:ext>
              </a:extLst>
            </p:cNvPr>
            <p:cNvSpPr/>
            <p:nvPr/>
          </p:nvSpPr>
          <p:spPr>
            <a:xfrm>
              <a:off x="1087127" y="1242098"/>
              <a:ext cx="5486399" cy="4845514"/>
            </a:xfrm>
            <a:prstGeom prst="roundRect">
              <a:avLst>
                <a:gd name="adj" fmla="val 16818"/>
              </a:avLst>
            </a:prstGeom>
            <a:solidFill>
              <a:schemeClr val="accent5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7E42808-D3BB-E772-AE50-EC99DA8E87AC}"/>
                </a:ext>
              </a:extLst>
            </p:cNvPr>
            <p:cNvSpPr txBox="1"/>
            <p:nvPr/>
          </p:nvSpPr>
          <p:spPr>
            <a:xfrm>
              <a:off x="1057055" y="1348299"/>
              <a:ext cx="5486398" cy="523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latin typeface="Eurostile LT" panose="020B0504020202050204" pitchFamily="34" charset="0"/>
                </a:rPr>
                <a:t>Feedforward NNs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C406A5A9-9379-44E0-F0E4-37892BB59136}"/>
              </a:ext>
            </a:extLst>
          </p:cNvPr>
          <p:cNvGrpSpPr/>
          <p:nvPr/>
        </p:nvGrpSpPr>
        <p:grpSpPr>
          <a:xfrm>
            <a:off x="1252641" y="2014113"/>
            <a:ext cx="5095225" cy="3586953"/>
            <a:chOff x="3279570" y="1636950"/>
            <a:chExt cx="5095225" cy="3586953"/>
          </a:xfrm>
        </p:grpSpPr>
        <p:grpSp>
          <p:nvGrpSpPr>
            <p:cNvPr id="202" name="Group 201">
              <a:extLst>
                <a:ext uri="{FF2B5EF4-FFF2-40B4-BE49-F238E27FC236}">
                  <a16:creationId xmlns:a16="http://schemas.microsoft.com/office/drawing/2014/main" id="{1AF15FF4-4B4F-5740-27B6-F5B3B3A4C014}"/>
                </a:ext>
              </a:extLst>
            </p:cNvPr>
            <p:cNvGrpSpPr>
              <a:grpSpLocks/>
            </p:cNvGrpSpPr>
            <p:nvPr/>
          </p:nvGrpSpPr>
          <p:grpSpPr>
            <a:xfrm>
              <a:off x="3279570" y="1636950"/>
              <a:ext cx="1152525" cy="3586953"/>
              <a:chOff x="3147486" y="1490520"/>
              <a:chExt cx="1152525" cy="3586953"/>
            </a:xfrm>
          </p:grpSpPr>
          <p:sp>
            <p:nvSpPr>
              <p:cNvPr id="197" name="Oval 196">
                <a:extLst>
                  <a:ext uri="{FF2B5EF4-FFF2-40B4-BE49-F238E27FC236}">
                    <a16:creationId xmlns:a16="http://schemas.microsoft.com/office/drawing/2014/main" id="{F46DBCDF-6956-C51A-EC01-B9BA310DF77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157011" y="1490520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8" name="Oval 197">
                <a:extLst>
                  <a:ext uri="{FF2B5EF4-FFF2-40B4-BE49-F238E27FC236}">
                    <a16:creationId xmlns:a16="http://schemas.microsoft.com/office/drawing/2014/main" id="{EC8F8CBF-AF8A-CE3B-DBA1-8F01E8407FF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147486" y="2710653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9" name="Oval 198">
                <a:extLst>
                  <a:ext uri="{FF2B5EF4-FFF2-40B4-BE49-F238E27FC236}">
                    <a16:creationId xmlns:a16="http://schemas.microsoft.com/office/drawing/2014/main" id="{14A1B023-920F-5315-8AA8-EC8E2F24258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157011" y="3934473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5" name="Group 224">
              <a:extLst>
                <a:ext uri="{FF2B5EF4-FFF2-40B4-BE49-F238E27FC236}">
                  <a16:creationId xmlns:a16="http://schemas.microsoft.com/office/drawing/2014/main" id="{5840EA75-59D9-C81E-61E0-F06DF484945B}"/>
                </a:ext>
              </a:extLst>
            </p:cNvPr>
            <p:cNvGrpSpPr>
              <a:grpSpLocks/>
            </p:cNvGrpSpPr>
            <p:nvPr/>
          </p:nvGrpSpPr>
          <p:grpSpPr>
            <a:xfrm>
              <a:off x="7222270" y="1636950"/>
              <a:ext cx="1152525" cy="3586953"/>
              <a:chOff x="3147486" y="1490520"/>
              <a:chExt cx="1152525" cy="3586953"/>
            </a:xfrm>
          </p:grpSpPr>
          <p:sp>
            <p:nvSpPr>
              <p:cNvPr id="226" name="Oval 225">
                <a:extLst>
                  <a:ext uri="{FF2B5EF4-FFF2-40B4-BE49-F238E27FC236}">
                    <a16:creationId xmlns:a16="http://schemas.microsoft.com/office/drawing/2014/main" id="{7B51C446-5106-F487-DD45-7A7CB167EC5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157011" y="1490520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7" name="Oval 226">
                <a:extLst>
                  <a:ext uri="{FF2B5EF4-FFF2-40B4-BE49-F238E27FC236}">
                    <a16:creationId xmlns:a16="http://schemas.microsoft.com/office/drawing/2014/main" id="{88B75871-54C5-4D66-9C31-2FD5FD6854B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147486" y="2710653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8" name="Oval 227">
                <a:extLst>
                  <a:ext uri="{FF2B5EF4-FFF2-40B4-BE49-F238E27FC236}">
                    <a16:creationId xmlns:a16="http://schemas.microsoft.com/office/drawing/2014/main" id="{4400BD0B-9E1E-EEDF-B975-9616BD49A15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157011" y="3934473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9" name="Group 228">
              <a:extLst>
                <a:ext uri="{FF2B5EF4-FFF2-40B4-BE49-F238E27FC236}">
                  <a16:creationId xmlns:a16="http://schemas.microsoft.com/office/drawing/2014/main" id="{8E2CC393-14B5-DC39-0EB4-C220342A2978}"/>
                </a:ext>
              </a:extLst>
            </p:cNvPr>
            <p:cNvGrpSpPr>
              <a:grpSpLocks/>
            </p:cNvGrpSpPr>
            <p:nvPr/>
          </p:nvGrpSpPr>
          <p:grpSpPr>
            <a:xfrm>
              <a:off x="5250920" y="2248860"/>
              <a:ext cx="1152525" cy="2363133"/>
              <a:chOff x="3147486" y="1490520"/>
              <a:chExt cx="1152525" cy="2363133"/>
            </a:xfrm>
          </p:grpSpPr>
          <p:sp>
            <p:nvSpPr>
              <p:cNvPr id="230" name="Oval 229">
                <a:extLst>
                  <a:ext uri="{FF2B5EF4-FFF2-40B4-BE49-F238E27FC236}">
                    <a16:creationId xmlns:a16="http://schemas.microsoft.com/office/drawing/2014/main" id="{A224ABAE-3687-6FEE-791E-A1575EABBE0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157011" y="1490520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1" name="Oval 230">
                <a:extLst>
                  <a:ext uri="{FF2B5EF4-FFF2-40B4-BE49-F238E27FC236}">
                    <a16:creationId xmlns:a16="http://schemas.microsoft.com/office/drawing/2014/main" id="{8EE0477D-2BB4-F81C-5DD1-CFB8FDF1AE8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147486" y="2710653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45" name="Group 344">
              <a:extLst>
                <a:ext uri="{FF2B5EF4-FFF2-40B4-BE49-F238E27FC236}">
                  <a16:creationId xmlns:a16="http://schemas.microsoft.com/office/drawing/2014/main" id="{129E0BA6-D313-90CA-E14B-877574F1ECD2}"/>
                </a:ext>
              </a:extLst>
            </p:cNvPr>
            <p:cNvGrpSpPr/>
            <p:nvPr/>
          </p:nvGrpSpPr>
          <p:grpSpPr>
            <a:xfrm>
              <a:off x="4422570" y="2208450"/>
              <a:ext cx="837875" cy="2443953"/>
              <a:chOff x="4422570" y="2208450"/>
              <a:chExt cx="837875" cy="2443953"/>
            </a:xfrm>
          </p:grpSpPr>
          <p:cxnSp>
            <p:nvCxnSpPr>
              <p:cNvPr id="321" name="Straight Arrow Connector 320">
                <a:extLst>
                  <a:ext uri="{FF2B5EF4-FFF2-40B4-BE49-F238E27FC236}">
                    <a16:creationId xmlns:a16="http://schemas.microsoft.com/office/drawing/2014/main" id="{8C71C974-ED36-0365-65CB-C5E767755044}"/>
                  </a:ext>
                </a:extLst>
              </p:cNvPr>
              <p:cNvCxnSpPr>
                <a:cxnSpLocks/>
                <a:stCxn id="197" idx="6"/>
                <a:endCxn id="231" idx="2"/>
              </p:cNvCxnSpPr>
              <p:nvPr/>
            </p:nvCxnSpPr>
            <p:spPr>
              <a:xfrm>
                <a:off x="4432095" y="2208450"/>
                <a:ext cx="818825" cy="1832043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2" name="Straight Arrow Connector 321">
                <a:extLst>
                  <a:ext uri="{FF2B5EF4-FFF2-40B4-BE49-F238E27FC236}">
                    <a16:creationId xmlns:a16="http://schemas.microsoft.com/office/drawing/2014/main" id="{344DB67C-FB7A-EDD6-64D9-03B853FB5ABA}"/>
                  </a:ext>
                </a:extLst>
              </p:cNvPr>
              <p:cNvCxnSpPr>
                <a:cxnSpLocks/>
                <a:stCxn id="198" idx="6"/>
                <a:endCxn id="230" idx="2"/>
              </p:cNvCxnSpPr>
              <p:nvPr/>
            </p:nvCxnSpPr>
            <p:spPr>
              <a:xfrm flipV="1">
                <a:off x="4422570" y="2820360"/>
                <a:ext cx="837875" cy="608223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8" name="Straight Arrow Connector 327">
                <a:extLst>
                  <a:ext uri="{FF2B5EF4-FFF2-40B4-BE49-F238E27FC236}">
                    <a16:creationId xmlns:a16="http://schemas.microsoft.com/office/drawing/2014/main" id="{AA09E57A-BB4D-A813-1C2D-F7AD1C6D5EE8}"/>
                  </a:ext>
                </a:extLst>
              </p:cNvPr>
              <p:cNvCxnSpPr>
                <a:cxnSpLocks/>
                <a:stCxn id="198" idx="6"/>
                <a:endCxn id="231" idx="2"/>
              </p:cNvCxnSpPr>
              <p:nvPr/>
            </p:nvCxnSpPr>
            <p:spPr>
              <a:xfrm>
                <a:off x="4422570" y="3428583"/>
                <a:ext cx="828350" cy="61191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9" name="Straight Arrow Connector 328">
                <a:extLst>
                  <a:ext uri="{FF2B5EF4-FFF2-40B4-BE49-F238E27FC236}">
                    <a16:creationId xmlns:a16="http://schemas.microsoft.com/office/drawing/2014/main" id="{F3D446DD-2CCC-D21F-A436-89739DBB001D}"/>
                  </a:ext>
                </a:extLst>
              </p:cNvPr>
              <p:cNvCxnSpPr>
                <a:cxnSpLocks/>
                <a:stCxn id="197" idx="6"/>
                <a:endCxn id="230" idx="2"/>
              </p:cNvCxnSpPr>
              <p:nvPr/>
            </p:nvCxnSpPr>
            <p:spPr>
              <a:xfrm>
                <a:off x="4432095" y="2208450"/>
                <a:ext cx="828350" cy="61191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1" name="Straight Arrow Connector 330">
                <a:extLst>
                  <a:ext uri="{FF2B5EF4-FFF2-40B4-BE49-F238E27FC236}">
                    <a16:creationId xmlns:a16="http://schemas.microsoft.com/office/drawing/2014/main" id="{FB62ACBF-3549-4CB3-18DF-1DD4E11C0E41}"/>
                  </a:ext>
                </a:extLst>
              </p:cNvPr>
              <p:cNvCxnSpPr>
                <a:cxnSpLocks/>
                <a:stCxn id="199" idx="6"/>
                <a:endCxn id="231" idx="2"/>
              </p:cNvCxnSpPr>
              <p:nvPr/>
            </p:nvCxnSpPr>
            <p:spPr>
              <a:xfrm flipV="1">
                <a:off x="4432095" y="4040493"/>
                <a:ext cx="818825" cy="61191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2" name="Straight Arrow Connector 331">
                <a:extLst>
                  <a:ext uri="{FF2B5EF4-FFF2-40B4-BE49-F238E27FC236}">
                    <a16:creationId xmlns:a16="http://schemas.microsoft.com/office/drawing/2014/main" id="{C445E4D3-E85F-7974-3CBA-74FC0C3357AE}"/>
                  </a:ext>
                </a:extLst>
              </p:cNvPr>
              <p:cNvCxnSpPr>
                <a:cxnSpLocks/>
                <a:stCxn id="199" idx="6"/>
                <a:endCxn id="230" idx="2"/>
              </p:cNvCxnSpPr>
              <p:nvPr/>
            </p:nvCxnSpPr>
            <p:spPr>
              <a:xfrm flipV="1">
                <a:off x="4432095" y="2820360"/>
                <a:ext cx="828350" cy="1832043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8" name="Group 347">
              <a:extLst>
                <a:ext uri="{FF2B5EF4-FFF2-40B4-BE49-F238E27FC236}">
                  <a16:creationId xmlns:a16="http://schemas.microsoft.com/office/drawing/2014/main" id="{B37E24B7-1EBF-24EE-738C-3C56B30655B8}"/>
                </a:ext>
              </a:extLst>
            </p:cNvPr>
            <p:cNvGrpSpPr/>
            <p:nvPr/>
          </p:nvGrpSpPr>
          <p:grpSpPr>
            <a:xfrm>
              <a:off x="6393920" y="2208450"/>
              <a:ext cx="837875" cy="2443953"/>
              <a:chOff x="4116100" y="936956"/>
              <a:chExt cx="837875" cy="2443953"/>
            </a:xfrm>
          </p:grpSpPr>
          <p:cxnSp>
            <p:nvCxnSpPr>
              <p:cNvPr id="349" name="Straight Arrow Connector 348">
                <a:extLst>
                  <a:ext uri="{FF2B5EF4-FFF2-40B4-BE49-F238E27FC236}">
                    <a16:creationId xmlns:a16="http://schemas.microsoft.com/office/drawing/2014/main" id="{66718674-8860-91E8-DE3B-09A819BF4AC8}"/>
                  </a:ext>
                </a:extLst>
              </p:cNvPr>
              <p:cNvCxnSpPr>
                <a:cxnSpLocks/>
                <a:stCxn id="231" idx="6"/>
                <a:endCxn id="228" idx="2"/>
              </p:cNvCxnSpPr>
              <p:nvPr/>
            </p:nvCxnSpPr>
            <p:spPr>
              <a:xfrm>
                <a:off x="4116100" y="2768999"/>
                <a:ext cx="837875" cy="61191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0" name="Straight Arrow Connector 349">
                <a:extLst>
                  <a:ext uri="{FF2B5EF4-FFF2-40B4-BE49-F238E27FC236}">
                    <a16:creationId xmlns:a16="http://schemas.microsoft.com/office/drawing/2014/main" id="{364634D0-5B44-C624-EAFF-FC7670E2993B}"/>
                  </a:ext>
                </a:extLst>
              </p:cNvPr>
              <p:cNvCxnSpPr>
                <a:cxnSpLocks/>
                <a:endCxn id="226" idx="2"/>
              </p:cNvCxnSpPr>
              <p:nvPr/>
            </p:nvCxnSpPr>
            <p:spPr>
              <a:xfrm flipV="1">
                <a:off x="4125625" y="936956"/>
                <a:ext cx="828350" cy="617385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1" name="Straight Arrow Connector 350">
                <a:extLst>
                  <a:ext uri="{FF2B5EF4-FFF2-40B4-BE49-F238E27FC236}">
                    <a16:creationId xmlns:a16="http://schemas.microsoft.com/office/drawing/2014/main" id="{53D63E27-4520-723D-FADE-FFA71562BC79}"/>
                  </a:ext>
                </a:extLst>
              </p:cNvPr>
              <p:cNvCxnSpPr>
                <a:cxnSpLocks/>
                <a:stCxn id="230" idx="6"/>
                <a:endCxn id="228" idx="2"/>
              </p:cNvCxnSpPr>
              <p:nvPr/>
            </p:nvCxnSpPr>
            <p:spPr>
              <a:xfrm>
                <a:off x="4125625" y="1548866"/>
                <a:ext cx="828350" cy="1832043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2" name="Straight Arrow Connector 351">
                <a:extLst>
                  <a:ext uri="{FF2B5EF4-FFF2-40B4-BE49-F238E27FC236}">
                    <a16:creationId xmlns:a16="http://schemas.microsoft.com/office/drawing/2014/main" id="{49DB2894-9357-CB85-7D22-F006D2AE79F2}"/>
                  </a:ext>
                </a:extLst>
              </p:cNvPr>
              <p:cNvCxnSpPr>
                <a:cxnSpLocks/>
                <a:stCxn id="230" idx="6"/>
                <a:endCxn id="227" idx="2"/>
              </p:cNvCxnSpPr>
              <p:nvPr/>
            </p:nvCxnSpPr>
            <p:spPr>
              <a:xfrm>
                <a:off x="4125625" y="1548866"/>
                <a:ext cx="818825" cy="608223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3" name="Straight Arrow Connector 352">
                <a:extLst>
                  <a:ext uri="{FF2B5EF4-FFF2-40B4-BE49-F238E27FC236}">
                    <a16:creationId xmlns:a16="http://schemas.microsoft.com/office/drawing/2014/main" id="{A8FF61F1-D811-0612-ED73-349551FCE334}"/>
                  </a:ext>
                </a:extLst>
              </p:cNvPr>
              <p:cNvCxnSpPr>
                <a:cxnSpLocks/>
                <a:stCxn id="231" idx="6"/>
                <a:endCxn id="227" idx="2"/>
              </p:cNvCxnSpPr>
              <p:nvPr/>
            </p:nvCxnSpPr>
            <p:spPr>
              <a:xfrm flipV="1">
                <a:off x="4116100" y="2157089"/>
                <a:ext cx="828350" cy="61191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4" name="Straight Arrow Connector 353">
                <a:extLst>
                  <a:ext uri="{FF2B5EF4-FFF2-40B4-BE49-F238E27FC236}">
                    <a16:creationId xmlns:a16="http://schemas.microsoft.com/office/drawing/2014/main" id="{00EF34E8-DFBC-4D4B-394B-73DCA30DCBEF}"/>
                  </a:ext>
                </a:extLst>
              </p:cNvPr>
              <p:cNvCxnSpPr>
                <a:cxnSpLocks/>
                <a:stCxn id="231" idx="6"/>
                <a:endCxn id="226" idx="2"/>
              </p:cNvCxnSpPr>
              <p:nvPr/>
            </p:nvCxnSpPr>
            <p:spPr>
              <a:xfrm flipV="1">
                <a:off x="4116100" y="936956"/>
                <a:ext cx="837875" cy="1832043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2" name="Group 221">
            <a:extLst>
              <a:ext uri="{FF2B5EF4-FFF2-40B4-BE49-F238E27FC236}">
                <a16:creationId xmlns:a16="http://schemas.microsoft.com/office/drawing/2014/main" id="{C3217D42-23DE-28EA-6F81-7F50B136977D}"/>
              </a:ext>
            </a:extLst>
          </p:cNvPr>
          <p:cNvGrpSpPr/>
          <p:nvPr/>
        </p:nvGrpSpPr>
        <p:grpSpPr>
          <a:xfrm>
            <a:off x="6328816" y="2014113"/>
            <a:ext cx="4052415" cy="3586953"/>
            <a:chOff x="6328816" y="2014113"/>
            <a:chExt cx="4052415" cy="3586953"/>
          </a:xfrm>
        </p:grpSpPr>
        <p:grpSp>
          <p:nvGrpSpPr>
            <p:cNvPr id="150" name="Group 149">
              <a:extLst>
                <a:ext uri="{FF2B5EF4-FFF2-40B4-BE49-F238E27FC236}">
                  <a16:creationId xmlns:a16="http://schemas.microsoft.com/office/drawing/2014/main" id="{70D8B35F-C158-8407-2663-EABB4655FF93}"/>
                </a:ext>
              </a:extLst>
            </p:cNvPr>
            <p:cNvGrpSpPr>
              <a:grpSpLocks/>
            </p:cNvGrpSpPr>
            <p:nvPr/>
          </p:nvGrpSpPr>
          <p:grpSpPr>
            <a:xfrm>
              <a:off x="9228706" y="2014113"/>
              <a:ext cx="1152525" cy="3586953"/>
              <a:chOff x="3147486" y="1490520"/>
              <a:chExt cx="1152525" cy="3586953"/>
            </a:xfrm>
          </p:grpSpPr>
          <p:sp>
            <p:nvSpPr>
              <p:cNvPr id="204" name="Oval 203">
                <a:extLst>
                  <a:ext uri="{FF2B5EF4-FFF2-40B4-BE49-F238E27FC236}">
                    <a16:creationId xmlns:a16="http://schemas.microsoft.com/office/drawing/2014/main" id="{D3E3B2B0-EAC5-39D0-2F18-392C06F1D5C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157011" y="1490520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5" name="Oval 204">
                <a:extLst>
                  <a:ext uri="{FF2B5EF4-FFF2-40B4-BE49-F238E27FC236}">
                    <a16:creationId xmlns:a16="http://schemas.microsoft.com/office/drawing/2014/main" id="{D78C88BA-8DFF-85B3-D3D6-AB656C2B6E29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147486" y="2710653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6" name="Oval 205">
                <a:extLst>
                  <a:ext uri="{FF2B5EF4-FFF2-40B4-BE49-F238E27FC236}">
                    <a16:creationId xmlns:a16="http://schemas.microsoft.com/office/drawing/2014/main" id="{A609CD75-99F5-88E9-A026-9E7412043BC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157011" y="3934473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1" name="Group 150">
              <a:extLst>
                <a:ext uri="{FF2B5EF4-FFF2-40B4-BE49-F238E27FC236}">
                  <a16:creationId xmlns:a16="http://schemas.microsoft.com/office/drawing/2014/main" id="{226C2CF3-FB20-B51E-85C6-CD2F7041E7D9}"/>
                </a:ext>
              </a:extLst>
            </p:cNvPr>
            <p:cNvGrpSpPr>
              <a:grpSpLocks/>
            </p:cNvGrpSpPr>
            <p:nvPr/>
          </p:nvGrpSpPr>
          <p:grpSpPr>
            <a:xfrm>
              <a:off x="7257356" y="2626023"/>
              <a:ext cx="1152525" cy="2363133"/>
              <a:chOff x="3147486" y="1490520"/>
              <a:chExt cx="1152525" cy="2363133"/>
            </a:xfrm>
          </p:grpSpPr>
          <p:sp>
            <p:nvSpPr>
              <p:cNvPr id="201" name="Oval 200">
                <a:extLst>
                  <a:ext uri="{FF2B5EF4-FFF2-40B4-BE49-F238E27FC236}">
                    <a16:creationId xmlns:a16="http://schemas.microsoft.com/office/drawing/2014/main" id="{9B3DED2D-1177-E304-35E2-DC1AF2492F0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157011" y="1490520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3" name="Oval 202">
                <a:extLst>
                  <a:ext uri="{FF2B5EF4-FFF2-40B4-BE49-F238E27FC236}">
                    <a16:creationId xmlns:a16="http://schemas.microsoft.com/office/drawing/2014/main" id="{9D6C6E66-6E90-F563-FD02-26FA1C84057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147486" y="2710653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4" name="Group 153">
              <a:extLst>
                <a:ext uri="{FF2B5EF4-FFF2-40B4-BE49-F238E27FC236}">
                  <a16:creationId xmlns:a16="http://schemas.microsoft.com/office/drawing/2014/main" id="{41BE6D02-3CBB-8ABD-F153-18D3D8B9E5C9}"/>
                </a:ext>
              </a:extLst>
            </p:cNvPr>
            <p:cNvGrpSpPr/>
            <p:nvPr/>
          </p:nvGrpSpPr>
          <p:grpSpPr>
            <a:xfrm>
              <a:off x="6328816" y="2585613"/>
              <a:ext cx="938065" cy="2443953"/>
              <a:chOff x="4422570" y="2208450"/>
              <a:chExt cx="837875" cy="2443953"/>
            </a:xfrm>
          </p:grpSpPr>
          <p:cxnSp>
            <p:nvCxnSpPr>
              <p:cNvPr id="187" name="Straight Arrow Connector 186">
                <a:extLst>
                  <a:ext uri="{FF2B5EF4-FFF2-40B4-BE49-F238E27FC236}">
                    <a16:creationId xmlns:a16="http://schemas.microsoft.com/office/drawing/2014/main" id="{91E86B70-EB0D-EF58-650A-F5FC4EE8AF3C}"/>
                  </a:ext>
                </a:extLst>
              </p:cNvPr>
              <p:cNvCxnSpPr>
                <a:cxnSpLocks/>
                <a:endCxn id="203" idx="2"/>
              </p:cNvCxnSpPr>
              <p:nvPr/>
            </p:nvCxnSpPr>
            <p:spPr>
              <a:xfrm>
                <a:off x="4432095" y="2208450"/>
                <a:ext cx="818825" cy="1832043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Arrow Connector 191">
                <a:extLst>
                  <a:ext uri="{FF2B5EF4-FFF2-40B4-BE49-F238E27FC236}">
                    <a16:creationId xmlns:a16="http://schemas.microsoft.com/office/drawing/2014/main" id="{BC029D0D-ADAF-7F98-844E-CDDFCA3BE7F5}"/>
                  </a:ext>
                </a:extLst>
              </p:cNvPr>
              <p:cNvCxnSpPr>
                <a:cxnSpLocks/>
                <a:endCxn id="201" idx="2"/>
              </p:cNvCxnSpPr>
              <p:nvPr/>
            </p:nvCxnSpPr>
            <p:spPr>
              <a:xfrm flipV="1">
                <a:off x="4422570" y="2820360"/>
                <a:ext cx="837875" cy="608223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Arrow Connector 193">
                <a:extLst>
                  <a:ext uri="{FF2B5EF4-FFF2-40B4-BE49-F238E27FC236}">
                    <a16:creationId xmlns:a16="http://schemas.microsoft.com/office/drawing/2014/main" id="{5E22B6EA-0DE4-EF45-D43D-3CEBD516192B}"/>
                  </a:ext>
                </a:extLst>
              </p:cNvPr>
              <p:cNvCxnSpPr>
                <a:cxnSpLocks/>
                <a:endCxn id="203" idx="2"/>
              </p:cNvCxnSpPr>
              <p:nvPr/>
            </p:nvCxnSpPr>
            <p:spPr>
              <a:xfrm>
                <a:off x="4422570" y="3428583"/>
                <a:ext cx="828350" cy="61191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Arrow Connector 194">
                <a:extLst>
                  <a:ext uri="{FF2B5EF4-FFF2-40B4-BE49-F238E27FC236}">
                    <a16:creationId xmlns:a16="http://schemas.microsoft.com/office/drawing/2014/main" id="{EA80A81C-7552-0980-7C05-769AC0480595}"/>
                  </a:ext>
                </a:extLst>
              </p:cNvPr>
              <p:cNvCxnSpPr>
                <a:cxnSpLocks/>
                <a:endCxn id="201" idx="2"/>
              </p:cNvCxnSpPr>
              <p:nvPr/>
            </p:nvCxnSpPr>
            <p:spPr>
              <a:xfrm>
                <a:off x="4432095" y="2208450"/>
                <a:ext cx="828350" cy="61191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Arrow Connector 195">
                <a:extLst>
                  <a:ext uri="{FF2B5EF4-FFF2-40B4-BE49-F238E27FC236}">
                    <a16:creationId xmlns:a16="http://schemas.microsoft.com/office/drawing/2014/main" id="{51230633-C04E-680C-F505-23882072083D}"/>
                  </a:ext>
                </a:extLst>
              </p:cNvPr>
              <p:cNvCxnSpPr>
                <a:cxnSpLocks/>
                <a:endCxn id="203" idx="2"/>
              </p:cNvCxnSpPr>
              <p:nvPr/>
            </p:nvCxnSpPr>
            <p:spPr>
              <a:xfrm flipV="1">
                <a:off x="4432095" y="4040493"/>
                <a:ext cx="818825" cy="61191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Arrow Connector 199">
                <a:extLst>
                  <a:ext uri="{FF2B5EF4-FFF2-40B4-BE49-F238E27FC236}">
                    <a16:creationId xmlns:a16="http://schemas.microsoft.com/office/drawing/2014/main" id="{AAB44F2A-FBF3-A6BE-C9CC-AFA261C656B7}"/>
                  </a:ext>
                </a:extLst>
              </p:cNvPr>
              <p:cNvCxnSpPr>
                <a:cxnSpLocks/>
                <a:endCxn id="201" idx="2"/>
              </p:cNvCxnSpPr>
              <p:nvPr/>
            </p:nvCxnSpPr>
            <p:spPr>
              <a:xfrm flipV="1">
                <a:off x="4432095" y="2820360"/>
                <a:ext cx="828350" cy="1832043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5" name="Group 154">
              <a:extLst>
                <a:ext uri="{FF2B5EF4-FFF2-40B4-BE49-F238E27FC236}">
                  <a16:creationId xmlns:a16="http://schemas.microsoft.com/office/drawing/2014/main" id="{78A186AC-DAB3-F394-2CE5-90502595635B}"/>
                </a:ext>
              </a:extLst>
            </p:cNvPr>
            <p:cNvGrpSpPr/>
            <p:nvPr/>
          </p:nvGrpSpPr>
          <p:grpSpPr>
            <a:xfrm>
              <a:off x="8400356" y="2585613"/>
              <a:ext cx="837875" cy="2443953"/>
              <a:chOff x="4116100" y="936956"/>
              <a:chExt cx="837875" cy="2443953"/>
            </a:xfrm>
          </p:grpSpPr>
          <p:cxnSp>
            <p:nvCxnSpPr>
              <p:cNvPr id="174" name="Straight Arrow Connector 173">
                <a:extLst>
                  <a:ext uri="{FF2B5EF4-FFF2-40B4-BE49-F238E27FC236}">
                    <a16:creationId xmlns:a16="http://schemas.microsoft.com/office/drawing/2014/main" id="{EF8E8683-BEB5-884A-EF6A-6C879E2C82BF}"/>
                  </a:ext>
                </a:extLst>
              </p:cNvPr>
              <p:cNvCxnSpPr>
                <a:cxnSpLocks/>
                <a:stCxn id="203" idx="6"/>
                <a:endCxn id="206" idx="2"/>
              </p:cNvCxnSpPr>
              <p:nvPr/>
            </p:nvCxnSpPr>
            <p:spPr>
              <a:xfrm>
                <a:off x="4116100" y="2768999"/>
                <a:ext cx="837875" cy="61191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Arrow Connector 176">
                <a:extLst>
                  <a:ext uri="{FF2B5EF4-FFF2-40B4-BE49-F238E27FC236}">
                    <a16:creationId xmlns:a16="http://schemas.microsoft.com/office/drawing/2014/main" id="{37792163-0017-9B2F-632C-B3D7CAD4CDF1}"/>
                  </a:ext>
                </a:extLst>
              </p:cNvPr>
              <p:cNvCxnSpPr>
                <a:cxnSpLocks/>
                <a:endCxn id="204" idx="2"/>
              </p:cNvCxnSpPr>
              <p:nvPr/>
            </p:nvCxnSpPr>
            <p:spPr>
              <a:xfrm flipV="1">
                <a:off x="4125625" y="936956"/>
                <a:ext cx="828350" cy="617385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Arrow Connector 180">
                <a:extLst>
                  <a:ext uri="{FF2B5EF4-FFF2-40B4-BE49-F238E27FC236}">
                    <a16:creationId xmlns:a16="http://schemas.microsoft.com/office/drawing/2014/main" id="{F2E6FB10-EF24-F89E-0F2C-9092BBC6999D}"/>
                  </a:ext>
                </a:extLst>
              </p:cNvPr>
              <p:cNvCxnSpPr>
                <a:cxnSpLocks/>
                <a:stCxn id="201" idx="6"/>
                <a:endCxn id="206" idx="2"/>
              </p:cNvCxnSpPr>
              <p:nvPr/>
            </p:nvCxnSpPr>
            <p:spPr>
              <a:xfrm>
                <a:off x="4125625" y="1548866"/>
                <a:ext cx="828350" cy="1832043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Arrow Connector 181">
                <a:extLst>
                  <a:ext uri="{FF2B5EF4-FFF2-40B4-BE49-F238E27FC236}">
                    <a16:creationId xmlns:a16="http://schemas.microsoft.com/office/drawing/2014/main" id="{4618CB00-9A97-6F2A-2B9F-EDEAD333BFDD}"/>
                  </a:ext>
                </a:extLst>
              </p:cNvPr>
              <p:cNvCxnSpPr>
                <a:cxnSpLocks/>
                <a:stCxn id="201" idx="6"/>
                <a:endCxn id="205" idx="2"/>
              </p:cNvCxnSpPr>
              <p:nvPr/>
            </p:nvCxnSpPr>
            <p:spPr>
              <a:xfrm>
                <a:off x="4125625" y="1548866"/>
                <a:ext cx="818825" cy="608223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Arrow Connector 184">
                <a:extLst>
                  <a:ext uri="{FF2B5EF4-FFF2-40B4-BE49-F238E27FC236}">
                    <a16:creationId xmlns:a16="http://schemas.microsoft.com/office/drawing/2014/main" id="{0D5B0BA9-E99F-FCBC-02A0-BE4B5DDDAFB6}"/>
                  </a:ext>
                </a:extLst>
              </p:cNvPr>
              <p:cNvCxnSpPr>
                <a:cxnSpLocks/>
                <a:stCxn id="203" idx="6"/>
                <a:endCxn id="205" idx="2"/>
              </p:cNvCxnSpPr>
              <p:nvPr/>
            </p:nvCxnSpPr>
            <p:spPr>
              <a:xfrm flipV="1">
                <a:off x="4116100" y="2157089"/>
                <a:ext cx="828350" cy="61191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Arrow Connector 185">
                <a:extLst>
                  <a:ext uri="{FF2B5EF4-FFF2-40B4-BE49-F238E27FC236}">
                    <a16:creationId xmlns:a16="http://schemas.microsoft.com/office/drawing/2014/main" id="{A1E3D1E5-D6E6-D896-69DB-CD6BF2777903}"/>
                  </a:ext>
                </a:extLst>
              </p:cNvPr>
              <p:cNvCxnSpPr>
                <a:cxnSpLocks/>
                <a:stCxn id="203" idx="6"/>
                <a:endCxn id="204" idx="2"/>
              </p:cNvCxnSpPr>
              <p:nvPr/>
            </p:nvCxnSpPr>
            <p:spPr>
              <a:xfrm flipV="1">
                <a:off x="4116100" y="936956"/>
                <a:ext cx="837875" cy="1832043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11" name="Connector: Elbow 210">
              <a:extLst>
                <a:ext uri="{FF2B5EF4-FFF2-40B4-BE49-F238E27FC236}">
                  <a16:creationId xmlns:a16="http://schemas.microsoft.com/office/drawing/2014/main" id="{8A53838F-14F9-CAF7-7ECC-2CFA23044F6F}"/>
                </a:ext>
              </a:extLst>
            </p:cNvPr>
            <p:cNvCxnSpPr>
              <a:cxnSpLocks/>
              <a:stCxn id="201" idx="6"/>
              <a:endCxn id="201" idx="1"/>
            </p:cNvCxnSpPr>
            <p:nvPr/>
          </p:nvCxnSpPr>
          <p:spPr>
            <a:xfrm flipH="1" flipV="1">
              <a:off x="7434269" y="2793411"/>
              <a:ext cx="975612" cy="404112"/>
            </a:xfrm>
            <a:prstGeom prst="bentConnector4">
              <a:avLst>
                <a:gd name="adj1" fmla="val -23431"/>
                <a:gd name="adj2" fmla="val 268701"/>
              </a:avLst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Connector: Elbow 220">
              <a:extLst>
                <a:ext uri="{FF2B5EF4-FFF2-40B4-BE49-F238E27FC236}">
                  <a16:creationId xmlns:a16="http://schemas.microsoft.com/office/drawing/2014/main" id="{B9315C6E-8F04-9ED5-CD08-BBBCA59033A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29507" y="4408494"/>
              <a:ext cx="975612" cy="404112"/>
            </a:xfrm>
            <a:prstGeom prst="bentConnector4">
              <a:avLst>
                <a:gd name="adj1" fmla="val -23431"/>
                <a:gd name="adj2" fmla="val 268701"/>
              </a:avLst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3702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1FB449-F670-7B09-E5F0-93670E2C39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75140F-E92D-B0B5-8E8A-4966A35FD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200" dirty="0"/>
              <a:t>AI Architecture 101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698D40-4409-BDAD-3EF4-67ECFCC02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6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4EC3870-451A-C0AD-5181-B82CFBAB05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AI Decoded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6998149-830C-5E24-FDBA-686C087ABFD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757764" y="614220"/>
            <a:ext cx="10138836" cy="5632413"/>
            <a:chOff x="631166" y="762000"/>
            <a:chExt cx="11430000" cy="5715000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C4CABD63-092C-6B30-2C8D-01A21C6F497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31166" y="762000"/>
              <a:ext cx="11430000" cy="5715000"/>
            </a:xfrm>
            <a:prstGeom prst="roundRect">
              <a:avLst>
                <a:gd name="adj" fmla="val 16818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DC6CAA0-A75C-A5D4-537F-7A1405B49D12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31166" y="776018"/>
              <a:ext cx="11430000" cy="5621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Eurostile LT" panose="020B0504020202050204" pitchFamily="34" charset="0"/>
                </a:rPr>
                <a:t>(DEEP) NEURAL NETWORKS</a:t>
              </a:r>
              <a:endParaRPr lang="en-US" sz="3000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409F08E-0EAC-A6E5-5329-73A7213D5F55}"/>
              </a:ext>
            </a:extLst>
          </p:cNvPr>
          <p:cNvGrpSpPr/>
          <p:nvPr/>
        </p:nvGrpSpPr>
        <p:grpSpPr>
          <a:xfrm>
            <a:off x="6721776" y="1242100"/>
            <a:ext cx="4098624" cy="4845512"/>
            <a:chOff x="6721776" y="1242100"/>
            <a:chExt cx="3886861" cy="4845512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EA916803-DF61-00C4-BAC3-0292C5C1DE6F}"/>
                </a:ext>
              </a:extLst>
            </p:cNvPr>
            <p:cNvSpPr/>
            <p:nvPr/>
          </p:nvSpPr>
          <p:spPr>
            <a:xfrm>
              <a:off x="6721776" y="1242100"/>
              <a:ext cx="3854717" cy="4845512"/>
            </a:xfrm>
            <a:prstGeom prst="roundRect">
              <a:avLst>
                <a:gd name="adj" fmla="val 16818"/>
              </a:avLst>
            </a:prstGeom>
            <a:solidFill>
              <a:schemeClr val="accent5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2E6F80D-3DEF-D9A6-4BE7-9C57BA7239BE}"/>
                </a:ext>
              </a:extLst>
            </p:cNvPr>
            <p:cNvSpPr txBox="1"/>
            <p:nvPr/>
          </p:nvSpPr>
          <p:spPr>
            <a:xfrm>
              <a:off x="6753920" y="1348299"/>
              <a:ext cx="3854717" cy="523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latin typeface="Eurostile LT" panose="020B0504020202050204" pitchFamily="34" charset="0"/>
                </a:rPr>
                <a:t>Recurrent NNs</a:t>
              </a:r>
              <a:endParaRPr lang="en-US" sz="280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AEE5274-00EC-12F4-312E-EF170C5F70A3}"/>
              </a:ext>
            </a:extLst>
          </p:cNvPr>
          <p:cNvGrpSpPr/>
          <p:nvPr/>
        </p:nvGrpSpPr>
        <p:grpSpPr>
          <a:xfrm>
            <a:off x="838201" y="1242098"/>
            <a:ext cx="5791200" cy="4845514"/>
            <a:chOff x="1057055" y="1242098"/>
            <a:chExt cx="5516471" cy="4845514"/>
          </a:xfrm>
        </p:grpSpPr>
        <p:sp>
          <p:nvSpPr>
            <p:cNvPr id="152" name="Rectangle: Rounded Corners 151">
              <a:extLst>
                <a:ext uri="{FF2B5EF4-FFF2-40B4-BE49-F238E27FC236}">
                  <a16:creationId xmlns:a16="http://schemas.microsoft.com/office/drawing/2014/main" id="{191AD782-3091-0B83-67F3-CB18573F44F5}"/>
                </a:ext>
              </a:extLst>
            </p:cNvPr>
            <p:cNvSpPr/>
            <p:nvPr/>
          </p:nvSpPr>
          <p:spPr>
            <a:xfrm>
              <a:off x="1087127" y="1242098"/>
              <a:ext cx="5486399" cy="4845514"/>
            </a:xfrm>
            <a:prstGeom prst="roundRect">
              <a:avLst>
                <a:gd name="adj" fmla="val 16818"/>
              </a:avLst>
            </a:prstGeom>
            <a:solidFill>
              <a:schemeClr val="accent5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ABEBEF50-9F35-08CE-2590-C6AAFC8B4E73}"/>
                </a:ext>
              </a:extLst>
            </p:cNvPr>
            <p:cNvSpPr txBox="1"/>
            <p:nvPr/>
          </p:nvSpPr>
          <p:spPr>
            <a:xfrm>
              <a:off x="1057055" y="1348299"/>
              <a:ext cx="5486398" cy="523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latin typeface="Eurostile LT" panose="020B0504020202050204" pitchFamily="34" charset="0"/>
                </a:rPr>
                <a:t>Feedforward NNs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FCE05D4-87C5-3298-2750-14E864BB52FF}"/>
              </a:ext>
            </a:extLst>
          </p:cNvPr>
          <p:cNvGrpSpPr/>
          <p:nvPr/>
        </p:nvGrpSpPr>
        <p:grpSpPr>
          <a:xfrm>
            <a:off x="7114546" y="1985820"/>
            <a:ext cx="3444446" cy="3810000"/>
            <a:chOff x="6959059" y="1985820"/>
            <a:chExt cx="3444446" cy="3810000"/>
          </a:xfrm>
        </p:grpSpPr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4EC8EE37-B5C2-6552-13AF-1BB4752CDDF0}"/>
                </a:ext>
              </a:extLst>
            </p:cNvPr>
            <p:cNvGrpSpPr/>
            <p:nvPr/>
          </p:nvGrpSpPr>
          <p:grpSpPr>
            <a:xfrm>
              <a:off x="6959061" y="1985820"/>
              <a:ext cx="3444443" cy="523221"/>
              <a:chOff x="-849081" y="943253"/>
              <a:chExt cx="3779304" cy="638268"/>
            </a:xfrm>
            <a:solidFill>
              <a:srgbClr val="99CCFF"/>
            </a:solidFill>
          </p:grpSpPr>
          <p:sp>
            <p:nvSpPr>
              <p:cNvPr id="170" name="Rectangle: Rounded Corners 169">
                <a:extLst>
                  <a:ext uri="{FF2B5EF4-FFF2-40B4-BE49-F238E27FC236}">
                    <a16:creationId xmlns:a16="http://schemas.microsoft.com/office/drawing/2014/main" id="{8A4D71A8-18A3-0B44-E45F-262B72E0B251}"/>
                  </a:ext>
                </a:extLst>
              </p:cNvPr>
              <p:cNvSpPr/>
              <p:nvPr/>
            </p:nvSpPr>
            <p:spPr>
              <a:xfrm>
                <a:off x="-849081" y="943253"/>
                <a:ext cx="3779304" cy="638268"/>
              </a:xfrm>
              <a:prstGeom prst="roundRect">
                <a:avLst>
                  <a:gd name="adj" fmla="val 16818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1" name="TextBox 170">
                <a:extLst>
                  <a:ext uri="{FF2B5EF4-FFF2-40B4-BE49-F238E27FC236}">
                    <a16:creationId xmlns:a16="http://schemas.microsoft.com/office/drawing/2014/main" id="{6C4844B6-21DB-C818-FC14-6249D2659D60}"/>
                  </a:ext>
                </a:extLst>
              </p:cNvPr>
              <p:cNvSpPr txBox="1"/>
              <p:nvPr/>
            </p:nvSpPr>
            <p:spPr>
              <a:xfrm>
                <a:off x="-849080" y="1012896"/>
                <a:ext cx="3779302" cy="4880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latin typeface="Eurostile LT" panose="020B0504020202050204" pitchFamily="34" charset="0"/>
                  </a:rPr>
                  <a:t>Long Short-Term Memory</a:t>
                </a:r>
              </a:p>
            </p:txBody>
          </p:sp>
        </p:grpSp>
        <p:grpSp>
          <p:nvGrpSpPr>
            <p:cNvPr id="157" name="Group 156">
              <a:extLst>
                <a:ext uri="{FF2B5EF4-FFF2-40B4-BE49-F238E27FC236}">
                  <a16:creationId xmlns:a16="http://schemas.microsoft.com/office/drawing/2014/main" id="{A2DAA9E0-EE4E-F65B-330E-36000E051D1C}"/>
                </a:ext>
              </a:extLst>
            </p:cNvPr>
            <p:cNvGrpSpPr/>
            <p:nvPr/>
          </p:nvGrpSpPr>
          <p:grpSpPr>
            <a:xfrm>
              <a:off x="6959061" y="2681799"/>
              <a:ext cx="3444443" cy="523221"/>
              <a:chOff x="-849081" y="909384"/>
              <a:chExt cx="3779304" cy="638268"/>
            </a:xfrm>
            <a:solidFill>
              <a:srgbClr val="99CCFF"/>
            </a:solidFill>
          </p:grpSpPr>
          <p:sp>
            <p:nvSpPr>
              <p:cNvPr id="168" name="Rectangle: Rounded Corners 167">
                <a:extLst>
                  <a:ext uri="{FF2B5EF4-FFF2-40B4-BE49-F238E27FC236}">
                    <a16:creationId xmlns:a16="http://schemas.microsoft.com/office/drawing/2014/main" id="{0B6F2B39-E398-4881-B5CA-793EFEFBF03F}"/>
                  </a:ext>
                </a:extLst>
              </p:cNvPr>
              <p:cNvSpPr/>
              <p:nvPr/>
            </p:nvSpPr>
            <p:spPr>
              <a:xfrm>
                <a:off x="-849081" y="909384"/>
                <a:ext cx="3779304" cy="638268"/>
              </a:xfrm>
              <a:prstGeom prst="roundRect">
                <a:avLst>
                  <a:gd name="adj" fmla="val 16818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9" name="TextBox 168">
                <a:extLst>
                  <a:ext uri="{FF2B5EF4-FFF2-40B4-BE49-F238E27FC236}">
                    <a16:creationId xmlns:a16="http://schemas.microsoft.com/office/drawing/2014/main" id="{B8B41C06-ABBB-C571-E5C8-30902ED0621D}"/>
                  </a:ext>
                </a:extLst>
              </p:cNvPr>
              <p:cNvSpPr txBox="1"/>
              <p:nvPr/>
            </p:nvSpPr>
            <p:spPr>
              <a:xfrm>
                <a:off x="-849080" y="966610"/>
                <a:ext cx="3779302" cy="4880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latin typeface="Eurostile LT" panose="020B0504020202050204" pitchFamily="34" charset="0"/>
                  </a:rPr>
                  <a:t>Gated Recurrent Unit</a:t>
                </a:r>
              </a:p>
            </p:txBody>
          </p:sp>
        </p:grpSp>
        <p:grpSp>
          <p:nvGrpSpPr>
            <p:cNvPr id="158" name="Group 157">
              <a:extLst>
                <a:ext uri="{FF2B5EF4-FFF2-40B4-BE49-F238E27FC236}">
                  <a16:creationId xmlns:a16="http://schemas.microsoft.com/office/drawing/2014/main" id="{8F09C051-4E5B-B974-0C03-4E723FC201C8}"/>
                </a:ext>
              </a:extLst>
            </p:cNvPr>
            <p:cNvGrpSpPr/>
            <p:nvPr/>
          </p:nvGrpSpPr>
          <p:grpSpPr>
            <a:xfrm>
              <a:off x="6959061" y="5272599"/>
              <a:ext cx="3444443" cy="523221"/>
              <a:chOff x="-849081" y="757015"/>
              <a:chExt cx="3779304" cy="638268"/>
            </a:xfrm>
            <a:solidFill>
              <a:srgbClr val="99CCFF"/>
            </a:solidFill>
          </p:grpSpPr>
          <p:sp>
            <p:nvSpPr>
              <p:cNvPr id="166" name="Rectangle: Rounded Corners 165">
                <a:extLst>
                  <a:ext uri="{FF2B5EF4-FFF2-40B4-BE49-F238E27FC236}">
                    <a16:creationId xmlns:a16="http://schemas.microsoft.com/office/drawing/2014/main" id="{DA519214-0ED8-9EFC-B102-A800C29A36B2}"/>
                  </a:ext>
                </a:extLst>
              </p:cNvPr>
              <p:cNvSpPr/>
              <p:nvPr/>
            </p:nvSpPr>
            <p:spPr>
              <a:xfrm>
                <a:off x="-849081" y="757015"/>
                <a:ext cx="3779304" cy="638268"/>
              </a:xfrm>
              <a:prstGeom prst="roundRect">
                <a:avLst>
                  <a:gd name="adj" fmla="val 16818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7" name="TextBox 166">
                <a:extLst>
                  <a:ext uri="{FF2B5EF4-FFF2-40B4-BE49-F238E27FC236}">
                    <a16:creationId xmlns:a16="http://schemas.microsoft.com/office/drawing/2014/main" id="{A2FAE1CF-545A-AE5C-60D3-A37F8441AC61}"/>
                  </a:ext>
                </a:extLst>
              </p:cNvPr>
              <p:cNvSpPr txBox="1"/>
              <p:nvPr/>
            </p:nvSpPr>
            <p:spPr>
              <a:xfrm>
                <a:off x="-849080" y="837581"/>
                <a:ext cx="3779302" cy="4880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latin typeface="Eurostile LT" panose="020B0504020202050204" pitchFamily="34" charset="0"/>
                  </a:rPr>
                  <a:t>seq2seq / Encode-Decode</a:t>
                </a:r>
              </a:p>
            </p:txBody>
          </p:sp>
        </p:grpSp>
        <p:grpSp>
          <p:nvGrpSpPr>
            <p:cNvPr id="159" name="Group 158">
              <a:extLst>
                <a:ext uri="{FF2B5EF4-FFF2-40B4-BE49-F238E27FC236}">
                  <a16:creationId xmlns:a16="http://schemas.microsoft.com/office/drawing/2014/main" id="{3FB8D97A-1CD5-3E86-C3ED-6DFA3CE88F1A}"/>
                </a:ext>
              </a:extLst>
            </p:cNvPr>
            <p:cNvGrpSpPr/>
            <p:nvPr/>
          </p:nvGrpSpPr>
          <p:grpSpPr>
            <a:xfrm>
              <a:off x="6959059" y="3424891"/>
              <a:ext cx="3444446" cy="1685128"/>
              <a:chOff x="3657598" y="2673444"/>
              <a:chExt cx="3444446" cy="1685128"/>
            </a:xfrm>
          </p:grpSpPr>
          <p:grpSp>
            <p:nvGrpSpPr>
              <p:cNvPr id="160" name="Group 159">
                <a:extLst>
                  <a:ext uri="{FF2B5EF4-FFF2-40B4-BE49-F238E27FC236}">
                    <a16:creationId xmlns:a16="http://schemas.microsoft.com/office/drawing/2014/main" id="{2458FCE2-0F69-6DA7-7CFC-F97B3E31C841}"/>
                  </a:ext>
                </a:extLst>
              </p:cNvPr>
              <p:cNvGrpSpPr/>
              <p:nvPr/>
            </p:nvGrpSpPr>
            <p:grpSpPr>
              <a:xfrm>
                <a:off x="3657598" y="2673444"/>
                <a:ext cx="3444446" cy="1685128"/>
                <a:chOff x="-849084" y="811942"/>
                <a:chExt cx="3779307" cy="600390"/>
              </a:xfrm>
              <a:solidFill>
                <a:srgbClr val="99CCFF"/>
              </a:solidFill>
            </p:grpSpPr>
            <p:sp>
              <p:nvSpPr>
                <p:cNvPr id="164" name="Rectangle: Rounded Corners 163">
                  <a:extLst>
                    <a:ext uri="{FF2B5EF4-FFF2-40B4-BE49-F238E27FC236}">
                      <a16:creationId xmlns:a16="http://schemas.microsoft.com/office/drawing/2014/main" id="{02CBD239-826A-FC52-8719-9BE432F7B9D5}"/>
                    </a:ext>
                  </a:extLst>
                </p:cNvPr>
                <p:cNvSpPr/>
                <p:nvPr/>
              </p:nvSpPr>
              <p:spPr>
                <a:xfrm>
                  <a:off x="-849081" y="811942"/>
                  <a:ext cx="3779304" cy="600390"/>
                </a:xfrm>
                <a:prstGeom prst="roundRect">
                  <a:avLst>
                    <a:gd name="adj" fmla="val 16818"/>
                  </a:avLst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65" name="TextBox 164">
                  <a:extLst>
                    <a:ext uri="{FF2B5EF4-FFF2-40B4-BE49-F238E27FC236}">
                      <a16:creationId xmlns:a16="http://schemas.microsoft.com/office/drawing/2014/main" id="{64A8DC56-66F6-CD5E-A9BF-75849B9DB9AE}"/>
                    </a:ext>
                  </a:extLst>
                </p:cNvPr>
                <p:cNvSpPr txBox="1"/>
                <p:nvPr/>
              </p:nvSpPr>
              <p:spPr>
                <a:xfrm>
                  <a:off x="-849084" y="835393"/>
                  <a:ext cx="3779302" cy="142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000" dirty="0">
                      <a:latin typeface="Eurostile LT" panose="020B0504020202050204" pitchFamily="34" charset="0"/>
                    </a:rPr>
                    <a:t>Neural Turing Machine</a:t>
                  </a:r>
                </a:p>
              </p:txBody>
            </p:sp>
          </p:grpSp>
          <p:grpSp>
            <p:nvGrpSpPr>
              <p:cNvPr id="161" name="Group 160">
                <a:extLst>
                  <a:ext uri="{FF2B5EF4-FFF2-40B4-BE49-F238E27FC236}">
                    <a16:creationId xmlns:a16="http://schemas.microsoft.com/office/drawing/2014/main" id="{AA80DF1A-DC8B-B566-FECF-F7FC7406AFB0}"/>
                  </a:ext>
                </a:extLst>
              </p:cNvPr>
              <p:cNvGrpSpPr/>
              <p:nvPr/>
            </p:nvGrpSpPr>
            <p:grpSpPr>
              <a:xfrm>
                <a:off x="3817719" y="3227614"/>
                <a:ext cx="3124200" cy="902360"/>
                <a:chOff x="-849081" y="802832"/>
                <a:chExt cx="3779304" cy="638268"/>
              </a:xfrm>
              <a:solidFill>
                <a:srgbClr val="99CCFF"/>
              </a:solidFill>
            </p:grpSpPr>
            <p:sp>
              <p:nvSpPr>
                <p:cNvPr id="162" name="Rectangle: Rounded Corners 161">
                  <a:extLst>
                    <a:ext uri="{FF2B5EF4-FFF2-40B4-BE49-F238E27FC236}">
                      <a16:creationId xmlns:a16="http://schemas.microsoft.com/office/drawing/2014/main" id="{5C667E1B-0CBD-053B-9A03-5FF0CF433883}"/>
                    </a:ext>
                  </a:extLst>
                </p:cNvPr>
                <p:cNvSpPr/>
                <p:nvPr/>
              </p:nvSpPr>
              <p:spPr>
                <a:xfrm>
                  <a:off x="-849081" y="802832"/>
                  <a:ext cx="3779304" cy="638268"/>
                </a:xfrm>
                <a:prstGeom prst="roundRect">
                  <a:avLst>
                    <a:gd name="adj" fmla="val 16818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63" name="TextBox 162">
                  <a:extLst>
                    <a:ext uri="{FF2B5EF4-FFF2-40B4-BE49-F238E27FC236}">
                      <a16:creationId xmlns:a16="http://schemas.microsoft.com/office/drawing/2014/main" id="{DBB4F6CF-FC29-4A47-7D08-E3CA113ECE68}"/>
                    </a:ext>
                  </a:extLst>
                </p:cNvPr>
                <p:cNvSpPr txBox="1"/>
                <p:nvPr/>
              </p:nvSpPr>
              <p:spPr>
                <a:xfrm>
                  <a:off x="-849080" y="886490"/>
                  <a:ext cx="3779302" cy="5007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000" dirty="0">
                      <a:latin typeface="Eurostile LT" panose="020B0504020202050204" pitchFamily="34" charset="0"/>
                    </a:rPr>
                    <a:t>Differentiable Neural Computer </a:t>
                  </a:r>
                </a:p>
              </p:txBody>
            </p:sp>
          </p:grpSp>
        </p:grp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942F6C18-903D-BE1A-4059-9BF8DCAE2D94}"/>
              </a:ext>
            </a:extLst>
          </p:cNvPr>
          <p:cNvGrpSpPr/>
          <p:nvPr/>
        </p:nvGrpSpPr>
        <p:grpSpPr>
          <a:xfrm>
            <a:off x="3492863" y="2049012"/>
            <a:ext cx="2925189" cy="3731660"/>
            <a:chOff x="5729353" y="1715698"/>
            <a:chExt cx="2925189" cy="3731660"/>
          </a:xfrm>
        </p:grpSpPr>
        <p:sp>
          <p:nvSpPr>
            <p:cNvPr id="135" name="Rectangle: Rounded Corners 134">
              <a:extLst>
                <a:ext uri="{FF2B5EF4-FFF2-40B4-BE49-F238E27FC236}">
                  <a16:creationId xmlns:a16="http://schemas.microsoft.com/office/drawing/2014/main" id="{06CCAD9F-CE17-29D3-772C-B2E0DDE508B5}"/>
                </a:ext>
              </a:extLst>
            </p:cNvPr>
            <p:cNvSpPr/>
            <p:nvPr/>
          </p:nvSpPr>
          <p:spPr>
            <a:xfrm>
              <a:off x="5729353" y="1715698"/>
              <a:ext cx="2925189" cy="3731660"/>
            </a:xfrm>
            <a:prstGeom prst="roundRect">
              <a:avLst>
                <a:gd name="adj" fmla="val 16818"/>
              </a:avLst>
            </a:prstGeom>
            <a:solidFill>
              <a:srgbClr val="99CC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E4CAB6C0-738B-8D78-AC4E-F171615BBD5A}"/>
                </a:ext>
              </a:extLst>
            </p:cNvPr>
            <p:cNvSpPr txBox="1"/>
            <p:nvPr/>
          </p:nvSpPr>
          <p:spPr>
            <a:xfrm>
              <a:off x="5794894" y="1863884"/>
              <a:ext cx="2794107" cy="95410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latin typeface="Eurostile LT" panose="020B0504020202050204" pitchFamily="34" charset="0"/>
                </a:rPr>
                <a:t>Convolutional NNs</a:t>
              </a:r>
            </a:p>
          </p:txBody>
        </p: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DB31E57C-2C84-7437-2DEE-4BF9BF20D89E}"/>
                </a:ext>
              </a:extLst>
            </p:cNvPr>
            <p:cNvGrpSpPr/>
            <p:nvPr/>
          </p:nvGrpSpPr>
          <p:grpSpPr>
            <a:xfrm>
              <a:off x="6144272" y="3000942"/>
              <a:ext cx="2095351" cy="847779"/>
              <a:chOff x="631167" y="865458"/>
              <a:chExt cx="2299056" cy="1034190"/>
            </a:xfrm>
            <a:solidFill>
              <a:srgbClr val="99CCFF"/>
            </a:solidFill>
          </p:grpSpPr>
          <p:sp>
            <p:nvSpPr>
              <p:cNvPr id="144" name="Rectangle: Rounded Corners 143">
                <a:extLst>
                  <a:ext uri="{FF2B5EF4-FFF2-40B4-BE49-F238E27FC236}">
                    <a16:creationId xmlns:a16="http://schemas.microsoft.com/office/drawing/2014/main" id="{9E5272FF-A40A-EB39-F76B-BA14C9934E1E}"/>
                  </a:ext>
                </a:extLst>
              </p:cNvPr>
              <p:cNvSpPr/>
              <p:nvPr/>
            </p:nvSpPr>
            <p:spPr>
              <a:xfrm>
                <a:off x="631167" y="865458"/>
                <a:ext cx="2299056" cy="1034190"/>
              </a:xfrm>
              <a:prstGeom prst="roundRect">
                <a:avLst>
                  <a:gd name="adj" fmla="val 16818"/>
                </a:avLst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3FB04993-3092-999C-5F37-282EA16D8303}"/>
                  </a:ext>
                </a:extLst>
              </p:cNvPr>
              <p:cNvSpPr txBox="1"/>
              <p:nvPr/>
            </p:nvSpPr>
            <p:spPr>
              <a:xfrm>
                <a:off x="631168" y="970098"/>
                <a:ext cx="2299055" cy="8635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latin typeface="Eurostile LT" panose="020B0504020202050204" pitchFamily="34" charset="0"/>
                  </a:rPr>
                  <a:t>Residual Neural Network</a:t>
                </a:r>
              </a:p>
            </p:txBody>
          </p:sp>
        </p:grpSp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A7933560-7A81-7379-3416-4F490EA42D2B}"/>
                </a:ext>
              </a:extLst>
            </p:cNvPr>
            <p:cNvGrpSpPr/>
            <p:nvPr/>
          </p:nvGrpSpPr>
          <p:grpSpPr>
            <a:xfrm>
              <a:off x="6144272" y="4013325"/>
              <a:ext cx="2095351" cy="461665"/>
              <a:chOff x="631167" y="762003"/>
              <a:chExt cx="2299056" cy="1034190"/>
            </a:xfrm>
            <a:solidFill>
              <a:srgbClr val="99CCFF"/>
            </a:solidFill>
          </p:grpSpPr>
          <p:sp>
            <p:nvSpPr>
              <p:cNvPr id="142" name="Rectangle: Rounded Corners 141">
                <a:extLst>
                  <a:ext uri="{FF2B5EF4-FFF2-40B4-BE49-F238E27FC236}">
                    <a16:creationId xmlns:a16="http://schemas.microsoft.com/office/drawing/2014/main" id="{4AE66C3D-D244-B430-F970-EF25198A534B}"/>
                  </a:ext>
                </a:extLst>
              </p:cNvPr>
              <p:cNvSpPr/>
              <p:nvPr/>
            </p:nvSpPr>
            <p:spPr>
              <a:xfrm>
                <a:off x="631167" y="762003"/>
                <a:ext cx="2299056" cy="1034190"/>
              </a:xfrm>
              <a:prstGeom prst="roundRect">
                <a:avLst>
                  <a:gd name="adj" fmla="val 16818"/>
                </a:avLst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id="{213FB43E-507B-6451-636A-8FF3B3541AF6}"/>
                  </a:ext>
                </a:extLst>
              </p:cNvPr>
              <p:cNvSpPr txBox="1"/>
              <p:nvPr/>
            </p:nvSpPr>
            <p:spPr>
              <a:xfrm>
                <a:off x="631168" y="842569"/>
                <a:ext cx="2299055" cy="8962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latin typeface="Eurostile LT" panose="020B0504020202050204" pitchFamily="34" charset="0"/>
                  </a:rPr>
                  <a:t>U-Net</a:t>
                </a:r>
              </a:p>
            </p:txBody>
          </p:sp>
        </p:grpSp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EB38F60A-DEF4-8868-CF45-7EDEDDC3EBA5}"/>
                </a:ext>
              </a:extLst>
            </p:cNvPr>
            <p:cNvGrpSpPr/>
            <p:nvPr/>
          </p:nvGrpSpPr>
          <p:grpSpPr>
            <a:xfrm>
              <a:off x="6144272" y="4724400"/>
              <a:ext cx="2095351" cy="461665"/>
              <a:chOff x="631167" y="762003"/>
              <a:chExt cx="2299056" cy="1034190"/>
            </a:xfrm>
            <a:solidFill>
              <a:srgbClr val="99CCFF"/>
            </a:solidFill>
          </p:grpSpPr>
          <p:sp>
            <p:nvSpPr>
              <p:cNvPr id="140" name="Rectangle: Rounded Corners 139">
                <a:extLst>
                  <a:ext uri="{FF2B5EF4-FFF2-40B4-BE49-F238E27FC236}">
                    <a16:creationId xmlns:a16="http://schemas.microsoft.com/office/drawing/2014/main" id="{2D276BF5-2B52-8FDA-866A-AC0A2D153C5E}"/>
                  </a:ext>
                </a:extLst>
              </p:cNvPr>
              <p:cNvSpPr/>
              <p:nvPr/>
            </p:nvSpPr>
            <p:spPr>
              <a:xfrm>
                <a:off x="631167" y="762003"/>
                <a:ext cx="2299056" cy="1034190"/>
              </a:xfrm>
              <a:prstGeom prst="roundRect">
                <a:avLst>
                  <a:gd name="adj" fmla="val 16818"/>
                </a:avLst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E4441B13-1574-E4CB-43B0-9DB454350E05}"/>
                  </a:ext>
                </a:extLst>
              </p:cNvPr>
              <p:cNvSpPr txBox="1"/>
              <p:nvPr/>
            </p:nvSpPr>
            <p:spPr>
              <a:xfrm>
                <a:off x="631168" y="842569"/>
                <a:ext cx="2299055" cy="8962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latin typeface="Eurostile LT" panose="020B0504020202050204" pitchFamily="34" charset="0"/>
                  </a:rPr>
                  <a:t>CapsNet</a:t>
                </a:r>
              </a:p>
            </p:txBody>
          </p:sp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89666D2-93D9-7A1D-B65D-760B67915086}"/>
              </a:ext>
            </a:extLst>
          </p:cNvPr>
          <p:cNvGrpSpPr/>
          <p:nvPr/>
        </p:nvGrpSpPr>
        <p:grpSpPr>
          <a:xfrm>
            <a:off x="1142204" y="2355394"/>
            <a:ext cx="2095351" cy="3283406"/>
            <a:chOff x="1224712" y="2360461"/>
            <a:chExt cx="2095351" cy="2844549"/>
          </a:xfrm>
        </p:grpSpPr>
        <p:grpSp>
          <p:nvGrpSpPr>
            <p:cNvPr id="176" name="Group 175">
              <a:extLst>
                <a:ext uri="{FF2B5EF4-FFF2-40B4-BE49-F238E27FC236}">
                  <a16:creationId xmlns:a16="http://schemas.microsoft.com/office/drawing/2014/main" id="{6E5D1818-8D98-3850-16DE-FAAEEE144D34}"/>
                </a:ext>
              </a:extLst>
            </p:cNvPr>
            <p:cNvGrpSpPr/>
            <p:nvPr/>
          </p:nvGrpSpPr>
          <p:grpSpPr>
            <a:xfrm>
              <a:off x="1224712" y="2360461"/>
              <a:ext cx="2095351" cy="847779"/>
              <a:chOff x="631167" y="762003"/>
              <a:chExt cx="2299056" cy="1034190"/>
            </a:xfrm>
            <a:solidFill>
              <a:srgbClr val="99CCFF"/>
            </a:solidFill>
          </p:grpSpPr>
          <p:sp>
            <p:nvSpPr>
              <p:cNvPr id="183" name="Rectangle: Rounded Corners 182">
                <a:extLst>
                  <a:ext uri="{FF2B5EF4-FFF2-40B4-BE49-F238E27FC236}">
                    <a16:creationId xmlns:a16="http://schemas.microsoft.com/office/drawing/2014/main" id="{37925BFC-8BD7-2FB8-3D77-F631CD4863DF}"/>
                  </a:ext>
                </a:extLst>
              </p:cNvPr>
              <p:cNvSpPr/>
              <p:nvPr/>
            </p:nvSpPr>
            <p:spPr>
              <a:xfrm>
                <a:off x="631167" y="762003"/>
                <a:ext cx="2299056" cy="1034190"/>
              </a:xfrm>
              <a:prstGeom prst="roundRect">
                <a:avLst>
                  <a:gd name="adj" fmla="val 16818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4" name="TextBox 183">
                <a:extLst>
                  <a:ext uri="{FF2B5EF4-FFF2-40B4-BE49-F238E27FC236}">
                    <a16:creationId xmlns:a16="http://schemas.microsoft.com/office/drawing/2014/main" id="{570D7C0A-8040-75C0-29F8-3576765251EB}"/>
                  </a:ext>
                </a:extLst>
              </p:cNvPr>
              <p:cNvSpPr txBox="1"/>
              <p:nvPr/>
            </p:nvSpPr>
            <p:spPr>
              <a:xfrm>
                <a:off x="631168" y="905039"/>
                <a:ext cx="2299055" cy="7481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latin typeface="Eurostile LT" panose="020B0504020202050204" pitchFamily="34" charset="0"/>
                  </a:rPr>
                  <a:t>(Multilayer)</a:t>
                </a:r>
              </a:p>
              <a:p>
                <a:pPr algn="ctr"/>
                <a:r>
                  <a:rPr lang="en-US" sz="2000" dirty="0">
                    <a:latin typeface="Eurostile LT" panose="020B0504020202050204" pitchFamily="34" charset="0"/>
                  </a:rPr>
                  <a:t>Perceptron</a:t>
                </a:r>
              </a:p>
            </p:txBody>
          </p:sp>
        </p:grpSp>
        <p:grpSp>
          <p:nvGrpSpPr>
            <p:cNvPr id="178" name="Group 177">
              <a:extLst>
                <a:ext uri="{FF2B5EF4-FFF2-40B4-BE49-F238E27FC236}">
                  <a16:creationId xmlns:a16="http://schemas.microsoft.com/office/drawing/2014/main" id="{2EEE5EFF-C676-BE6C-68E9-8783DE3B277F}"/>
                </a:ext>
              </a:extLst>
            </p:cNvPr>
            <p:cNvGrpSpPr/>
            <p:nvPr/>
          </p:nvGrpSpPr>
          <p:grpSpPr>
            <a:xfrm>
              <a:off x="1224712" y="3358847"/>
              <a:ext cx="2095351" cy="847779"/>
              <a:chOff x="640633" y="-455907"/>
              <a:chExt cx="2299056" cy="1034190"/>
            </a:xfrm>
            <a:solidFill>
              <a:srgbClr val="99CCFF"/>
            </a:solidFill>
          </p:grpSpPr>
          <p:sp>
            <p:nvSpPr>
              <p:cNvPr id="179" name="Rectangle: Rounded Corners 178">
                <a:extLst>
                  <a:ext uri="{FF2B5EF4-FFF2-40B4-BE49-F238E27FC236}">
                    <a16:creationId xmlns:a16="http://schemas.microsoft.com/office/drawing/2014/main" id="{4E72CE10-9023-A984-9571-156AC8A2DED8}"/>
                  </a:ext>
                </a:extLst>
              </p:cNvPr>
              <p:cNvSpPr/>
              <p:nvPr/>
            </p:nvSpPr>
            <p:spPr>
              <a:xfrm>
                <a:off x="640633" y="-455907"/>
                <a:ext cx="2299056" cy="1034190"/>
              </a:xfrm>
              <a:prstGeom prst="roundRect">
                <a:avLst>
                  <a:gd name="adj" fmla="val 16818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0" name="TextBox 179">
                <a:extLst>
                  <a:ext uri="{FF2B5EF4-FFF2-40B4-BE49-F238E27FC236}">
                    <a16:creationId xmlns:a16="http://schemas.microsoft.com/office/drawing/2014/main" id="{1788BD67-9AE2-51DC-87AF-7B9FBD9C82E7}"/>
                  </a:ext>
                </a:extLst>
              </p:cNvPr>
              <p:cNvSpPr txBox="1"/>
              <p:nvPr/>
            </p:nvSpPr>
            <p:spPr>
              <a:xfrm>
                <a:off x="640634" y="-312871"/>
                <a:ext cx="2299055" cy="7481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latin typeface="Eurostile LT" panose="020B0504020202050204" pitchFamily="34" charset="0"/>
                  </a:rPr>
                  <a:t>Radial Basis Function</a:t>
                </a: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F8A8A68-C1E7-C6FB-DEF1-4F48283D9A97}"/>
                </a:ext>
              </a:extLst>
            </p:cNvPr>
            <p:cNvGrpSpPr/>
            <p:nvPr/>
          </p:nvGrpSpPr>
          <p:grpSpPr>
            <a:xfrm>
              <a:off x="1224712" y="4357231"/>
              <a:ext cx="2095351" cy="847779"/>
              <a:chOff x="1224712" y="4357231"/>
              <a:chExt cx="2095351" cy="847779"/>
            </a:xfrm>
          </p:grpSpPr>
          <p:sp>
            <p:nvSpPr>
              <p:cNvPr id="188" name="Rectangle: Rounded Corners 187">
                <a:extLst>
                  <a:ext uri="{FF2B5EF4-FFF2-40B4-BE49-F238E27FC236}">
                    <a16:creationId xmlns:a16="http://schemas.microsoft.com/office/drawing/2014/main" id="{AB9CE30A-1531-1EA7-8B96-3F747FC75D04}"/>
                  </a:ext>
                </a:extLst>
              </p:cNvPr>
              <p:cNvSpPr/>
              <p:nvPr/>
            </p:nvSpPr>
            <p:spPr>
              <a:xfrm>
                <a:off x="1224712" y="4357231"/>
                <a:ext cx="2095351" cy="847779"/>
              </a:xfrm>
              <a:prstGeom prst="roundRect">
                <a:avLst>
                  <a:gd name="adj" fmla="val 16818"/>
                </a:avLst>
              </a:prstGeom>
              <a:solidFill>
                <a:srgbClr val="99CC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9" name="TextBox 188">
                <a:extLst>
                  <a:ext uri="{FF2B5EF4-FFF2-40B4-BE49-F238E27FC236}">
                    <a16:creationId xmlns:a16="http://schemas.microsoft.com/office/drawing/2014/main" id="{D8E6F149-D192-40AC-0D03-2921C5DB7980}"/>
                  </a:ext>
                </a:extLst>
              </p:cNvPr>
              <p:cNvSpPr txBox="1"/>
              <p:nvPr/>
            </p:nvSpPr>
            <p:spPr>
              <a:xfrm>
                <a:off x="1224713" y="4474485"/>
                <a:ext cx="2095350" cy="6132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latin typeface="Eurostile LT" panose="020B0504020202050204" pitchFamily="34" charset="0"/>
                  </a:rPr>
                  <a:t>(Variational)</a:t>
                </a:r>
              </a:p>
              <a:p>
                <a:pPr algn="ctr"/>
                <a:r>
                  <a:rPr lang="en-US" sz="2000" dirty="0">
                    <a:latin typeface="Eurostile LT" panose="020B0504020202050204" pitchFamily="34" charset="0"/>
                  </a:rPr>
                  <a:t>Autoencoder</a:t>
                </a:r>
              </a:p>
            </p:txBody>
          </p:sp>
        </p:grpSp>
      </p:grpSp>
      <p:sp>
        <p:nvSpPr>
          <p:cNvPr id="190" name="Arrow: Right 189">
            <a:extLst>
              <a:ext uri="{FF2B5EF4-FFF2-40B4-BE49-F238E27FC236}">
                <a16:creationId xmlns:a16="http://schemas.microsoft.com/office/drawing/2014/main" id="{F3DF2D85-4788-7896-9895-E8DCB590C13C}"/>
              </a:ext>
            </a:extLst>
          </p:cNvPr>
          <p:cNvSpPr/>
          <p:nvPr/>
        </p:nvSpPr>
        <p:spPr>
          <a:xfrm>
            <a:off x="757764" y="6269278"/>
            <a:ext cx="10138836" cy="594899"/>
          </a:xfrm>
          <a:prstGeom prst="rightArrow">
            <a:avLst>
              <a:gd name="adj1" fmla="val 62809"/>
              <a:gd name="adj2" fmla="val 50000"/>
            </a:avLst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-OTF Shin Go Pro" panose="020B0200000000000000" pitchFamily="34" charset="-128"/>
                <a:ea typeface="A-OTF Shin Go Pro" panose="020B0200000000000000" pitchFamily="34" charset="-128"/>
              </a:rPr>
              <a:t>Computational Resources Required (in general)</a:t>
            </a:r>
          </a:p>
        </p:txBody>
      </p:sp>
      <p:sp>
        <p:nvSpPr>
          <p:cNvPr id="193" name="Arrow: Right 192">
            <a:extLst>
              <a:ext uri="{FF2B5EF4-FFF2-40B4-BE49-F238E27FC236}">
                <a16:creationId xmlns:a16="http://schemas.microsoft.com/office/drawing/2014/main" id="{6FAE6CCA-AA4E-2D8E-C30B-CC62D5C93493}"/>
              </a:ext>
            </a:extLst>
          </p:cNvPr>
          <p:cNvSpPr/>
          <p:nvPr/>
        </p:nvSpPr>
        <p:spPr>
          <a:xfrm rot="5400000">
            <a:off x="8684039" y="3139885"/>
            <a:ext cx="5618599" cy="594899"/>
          </a:xfrm>
          <a:prstGeom prst="rightArrow">
            <a:avLst>
              <a:gd name="adj1" fmla="val 62809"/>
              <a:gd name="adj2" fmla="val 50000"/>
            </a:avLst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-OTF Shin Go Pro" panose="020B0200000000000000" pitchFamily="34" charset="-128"/>
                <a:ea typeface="A-OTF Shin Go Pro" panose="020B0200000000000000" pitchFamily="34" charset="-128"/>
              </a:rPr>
              <a:t>Date of Development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F1630DB-ADD0-ED52-2FD7-203823D31EFC}"/>
              </a:ext>
            </a:extLst>
          </p:cNvPr>
          <p:cNvGrpSpPr/>
          <p:nvPr/>
        </p:nvGrpSpPr>
        <p:grpSpPr>
          <a:xfrm>
            <a:off x="959821" y="1913388"/>
            <a:ext cx="2467501" cy="1515612"/>
            <a:chOff x="631167" y="1159380"/>
            <a:chExt cx="3525024" cy="2052534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A1A8025E-09D5-F53E-8A33-45EE9E650B62}"/>
                </a:ext>
              </a:extLst>
            </p:cNvPr>
            <p:cNvSpPr/>
            <p:nvPr/>
          </p:nvSpPr>
          <p:spPr>
            <a:xfrm>
              <a:off x="631167" y="1159380"/>
              <a:ext cx="3525024" cy="2052534"/>
            </a:xfrm>
            <a:prstGeom prst="roundRect">
              <a:avLst>
                <a:gd name="adj" fmla="val 16818"/>
              </a:avLst>
            </a:prstGeom>
            <a:solidFill>
              <a:srgbClr val="FFFF66">
                <a:alpha val="50196"/>
              </a:srgb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597CBAA-0395-1D65-C090-6F29BFACAFD5}"/>
                </a:ext>
              </a:extLst>
            </p:cNvPr>
            <p:cNvSpPr txBox="1"/>
            <p:nvPr/>
          </p:nvSpPr>
          <p:spPr>
            <a:xfrm>
              <a:off x="631168" y="1197437"/>
              <a:ext cx="3525023" cy="6460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latin typeface="Eurostile LT" panose="020B0504020202050204" pitchFamily="34" charset="0"/>
                </a:rPr>
                <a:t>Current Best</a:t>
              </a:r>
              <a:endParaRPr 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65223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4E1E97-4E60-02D0-5F3E-E9A3D1735F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>
            <a:extLst>
              <a:ext uri="{FF2B5EF4-FFF2-40B4-BE49-F238E27FC236}">
                <a16:creationId xmlns:a16="http://schemas.microsoft.com/office/drawing/2014/main" id="{A651DCF9-9551-DCC5-D2F3-C4BF4B620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61999"/>
            <a:ext cx="10972800" cy="9144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sz="3600" dirty="0">
                <a:latin typeface="Eurostile LT" panose="020B0504020202050204" pitchFamily="34" charset="0"/>
              </a:rPr>
              <a:t>Problems with Perceptrons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6FF0AB-D58E-DBDF-89A9-766F2CDC3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200" dirty="0"/>
              <a:t>AI Architecture 101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2FAFB7-F76B-E729-9374-380C02DA1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7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B497E5E-3E69-AE2B-092F-AD1161F3EF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AI Decoded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AD1E15E-9E0F-CB83-5BF2-4FCF1C5673D8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09600" y="2324099"/>
            <a:ext cx="7239000" cy="26670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u="sng" dirty="0">
                <a:latin typeface="Eurostile LT" panose="020B0504020202050204" pitchFamily="34" charset="0"/>
                <a:ea typeface="A-OTF Shin Go Pro" panose="020B0200000000000000" pitchFamily="34" charset="-128"/>
              </a:rPr>
              <a:t>Everything Affects Everything</a:t>
            </a: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</a:rPr>
              <a:t>Overfitting</a:t>
            </a:r>
          </a:p>
          <a:p>
            <a:pPr lvl="2">
              <a:lnSpc>
                <a:spcPct val="150000"/>
              </a:lnSpc>
            </a:pPr>
            <a:r>
              <a:rPr lang="en-US" sz="2600" dirty="0">
                <a:latin typeface="A-OTF Shin Go Pro" panose="020B0200000000000000" pitchFamily="34" charset="-128"/>
                <a:ea typeface="A-OTF Shin Go Pro" panose="020B0200000000000000" pitchFamily="34" charset="-128"/>
              </a:rPr>
              <a:t>Too </a:t>
            </a: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</a:rPr>
              <a:t>many</a:t>
            </a:r>
            <a:r>
              <a:rPr lang="en-US" sz="2600" dirty="0">
                <a:latin typeface="A-OTF Shin Go Pro" panose="020B0200000000000000" pitchFamily="34" charset="-128"/>
                <a:ea typeface="A-OTF Shin Go Pro" panose="020B0200000000000000" pitchFamily="34" charset="-128"/>
              </a:rPr>
              <a:t> parameters (weights)</a:t>
            </a: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</a:rPr>
              <a:t>Compute Scales Exponentially!</a:t>
            </a: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3BBD34F4-93B8-F644-6CB9-B015FAB0584B}"/>
              </a:ext>
            </a:extLst>
          </p:cNvPr>
          <p:cNvGrpSpPr/>
          <p:nvPr/>
        </p:nvGrpSpPr>
        <p:grpSpPr>
          <a:xfrm>
            <a:off x="8463532" y="1441560"/>
            <a:ext cx="3500781" cy="5270275"/>
            <a:chOff x="8466407" y="1550248"/>
            <a:chExt cx="3500781" cy="5270275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15F3BD8F-59DA-AAFB-1004-9182438242FB}"/>
                </a:ext>
              </a:extLst>
            </p:cNvPr>
            <p:cNvGrpSpPr/>
            <p:nvPr/>
          </p:nvGrpSpPr>
          <p:grpSpPr>
            <a:xfrm>
              <a:off x="9525000" y="3992449"/>
              <a:ext cx="1388012" cy="2828074"/>
              <a:chOff x="9718964" y="3843600"/>
              <a:chExt cx="1388012" cy="2828074"/>
            </a:xfrm>
          </p:grpSpPr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5D501DD5-81D9-CC01-BD68-478874570519}"/>
                  </a:ext>
                </a:extLst>
              </p:cNvPr>
              <p:cNvSpPr/>
              <p:nvPr/>
            </p:nvSpPr>
            <p:spPr>
              <a:xfrm rot="5400000">
                <a:off x="9718999" y="5283794"/>
                <a:ext cx="1387845" cy="1387916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B9AA1437-39D6-EB9C-3B00-54CF81BCB7FD}"/>
                  </a:ext>
                </a:extLst>
              </p:cNvPr>
              <p:cNvSpPr/>
              <p:nvPr/>
            </p:nvSpPr>
            <p:spPr>
              <a:xfrm>
                <a:off x="9765121" y="5330363"/>
                <a:ext cx="1295600" cy="1295372"/>
              </a:xfrm>
              <a:custGeom>
                <a:avLst/>
                <a:gdLst>
                  <a:gd name="connsiteX0" fmla="*/ 0 w 1295600"/>
                  <a:gd name="connsiteY0" fmla="*/ 647686 h 1295372"/>
                  <a:gd name="connsiteX1" fmla="*/ 647800 w 1295600"/>
                  <a:gd name="connsiteY1" fmla="*/ 0 h 1295372"/>
                  <a:gd name="connsiteX2" fmla="*/ 1295600 w 1295600"/>
                  <a:gd name="connsiteY2" fmla="*/ 647686 h 1295372"/>
                  <a:gd name="connsiteX3" fmla="*/ 647800 w 1295600"/>
                  <a:gd name="connsiteY3" fmla="*/ 1295372 h 1295372"/>
                  <a:gd name="connsiteX4" fmla="*/ 0 w 1295600"/>
                  <a:gd name="connsiteY4" fmla="*/ 647686 h 1295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5600" h="1295372">
                    <a:moveTo>
                      <a:pt x="0" y="647686"/>
                    </a:moveTo>
                    <a:cubicBezTo>
                      <a:pt x="0" y="289979"/>
                      <a:pt x="290030" y="0"/>
                      <a:pt x="647800" y="0"/>
                    </a:cubicBezTo>
                    <a:cubicBezTo>
                      <a:pt x="1005570" y="0"/>
                      <a:pt x="1295600" y="289979"/>
                      <a:pt x="1295600" y="647686"/>
                    </a:cubicBezTo>
                    <a:cubicBezTo>
                      <a:pt x="1295600" y="1005393"/>
                      <a:pt x="1005570" y="1295372"/>
                      <a:pt x="647800" y="1295372"/>
                    </a:cubicBezTo>
                    <a:cubicBezTo>
                      <a:pt x="290030" y="1295372"/>
                      <a:pt x="0" y="1005393"/>
                      <a:pt x="0" y="647686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15566" tIns="215568" rIns="215566" bIns="215568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400" kern="1200" dirty="0"/>
                  <a:t>Awful Scaling</a:t>
                </a:r>
                <a:r>
                  <a:rPr lang="en-US" sz="2400" dirty="0"/>
                  <a:t> </a:t>
                </a:r>
                <a:endParaRPr lang="en-US" sz="2400" kern="1200" dirty="0"/>
              </a:p>
            </p:txBody>
          </p:sp>
          <p:sp>
            <p:nvSpPr>
              <p:cNvPr id="64" name="Teardrop 63">
                <a:extLst>
                  <a:ext uri="{FF2B5EF4-FFF2-40B4-BE49-F238E27FC236}">
                    <a16:creationId xmlns:a16="http://schemas.microsoft.com/office/drawing/2014/main" id="{AFFFEAC7-4E74-6B8C-7C88-BC8510F78016}"/>
                  </a:ext>
                </a:extLst>
              </p:cNvPr>
              <p:cNvSpPr/>
              <p:nvPr/>
            </p:nvSpPr>
            <p:spPr>
              <a:xfrm rot="8100000">
                <a:off x="9719108" y="3843600"/>
                <a:ext cx="1387868" cy="1387868"/>
              </a:xfrm>
              <a:prstGeom prst="teardrop">
                <a:avLst>
                  <a:gd name="adj" fmla="val 100000"/>
                </a:avLst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1D7C8C5C-C3F5-7DC2-F7C8-8A994264A929}"/>
                  </a:ext>
                </a:extLst>
              </p:cNvPr>
              <p:cNvSpPr/>
              <p:nvPr/>
            </p:nvSpPr>
            <p:spPr>
              <a:xfrm>
                <a:off x="9765121" y="3896097"/>
                <a:ext cx="1295600" cy="1295372"/>
              </a:xfrm>
              <a:custGeom>
                <a:avLst/>
                <a:gdLst>
                  <a:gd name="connsiteX0" fmla="*/ 0 w 1295600"/>
                  <a:gd name="connsiteY0" fmla="*/ 647686 h 1295372"/>
                  <a:gd name="connsiteX1" fmla="*/ 647800 w 1295600"/>
                  <a:gd name="connsiteY1" fmla="*/ 0 h 1295372"/>
                  <a:gd name="connsiteX2" fmla="*/ 1295600 w 1295600"/>
                  <a:gd name="connsiteY2" fmla="*/ 647686 h 1295372"/>
                  <a:gd name="connsiteX3" fmla="*/ 647800 w 1295600"/>
                  <a:gd name="connsiteY3" fmla="*/ 1295372 h 1295372"/>
                  <a:gd name="connsiteX4" fmla="*/ 0 w 1295600"/>
                  <a:gd name="connsiteY4" fmla="*/ 647686 h 1295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5600" h="1295372">
                    <a:moveTo>
                      <a:pt x="0" y="647686"/>
                    </a:moveTo>
                    <a:cubicBezTo>
                      <a:pt x="0" y="289979"/>
                      <a:pt x="290030" y="0"/>
                      <a:pt x="647800" y="0"/>
                    </a:cubicBezTo>
                    <a:cubicBezTo>
                      <a:pt x="1005570" y="0"/>
                      <a:pt x="1295600" y="289979"/>
                      <a:pt x="1295600" y="647686"/>
                    </a:cubicBezTo>
                    <a:cubicBezTo>
                      <a:pt x="1295600" y="1005393"/>
                      <a:pt x="1005570" y="1295372"/>
                      <a:pt x="647800" y="1295372"/>
                    </a:cubicBezTo>
                    <a:cubicBezTo>
                      <a:pt x="290030" y="1295372"/>
                      <a:pt x="0" y="1005393"/>
                      <a:pt x="0" y="647686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15566" tIns="215567" rIns="215566" bIns="215568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400" kern="1200" dirty="0"/>
                  <a:t>More Calcs </a:t>
                </a:r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3A92EA75-F973-6269-9871-F988A30DFC48}"/>
                </a:ext>
              </a:extLst>
            </p:cNvPr>
            <p:cNvGrpSpPr/>
            <p:nvPr/>
          </p:nvGrpSpPr>
          <p:grpSpPr>
            <a:xfrm>
              <a:off x="10579320" y="1550249"/>
              <a:ext cx="1387868" cy="2822134"/>
              <a:chOff x="9719108" y="981019"/>
              <a:chExt cx="1387868" cy="2822134"/>
            </a:xfrm>
          </p:grpSpPr>
          <p:sp>
            <p:nvSpPr>
              <p:cNvPr id="67" name="Teardrop 66">
                <a:extLst>
                  <a:ext uri="{FF2B5EF4-FFF2-40B4-BE49-F238E27FC236}">
                    <a16:creationId xmlns:a16="http://schemas.microsoft.com/office/drawing/2014/main" id="{E1406780-83B4-67E8-B471-E124903F0361}"/>
                  </a:ext>
                </a:extLst>
              </p:cNvPr>
              <p:cNvSpPr/>
              <p:nvPr/>
            </p:nvSpPr>
            <p:spPr>
              <a:xfrm rot="10800000">
                <a:off x="9719108" y="2415285"/>
                <a:ext cx="1387868" cy="1387868"/>
              </a:xfrm>
              <a:prstGeom prst="teardrop">
                <a:avLst>
                  <a:gd name="adj" fmla="val 100000"/>
                </a:avLst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841C3B9F-9EF5-313E-24E3-E1B414176674}"/>
                  </a:ext>
                </a:extLst>
              </p:cNvPr>
              <p:cNvSpPr/>
              <p:nvPr/>
            </p:nvSpPr>
            <p:spPr>
              <a:xfrm>
                <a:off x="9765121" y="2461831"/>
                <a:ext cx="1295600" cy="1295372"/>
              </a:xfrm>
              <a:custGeom>
                <a:avLst/>
                <a:gdLst>
                  <a:gd name="connsiteX0" fmla="*/ 0 w 1295600"/>
                  <a:gd name="connsiteY0" fmla="*/ 647686 h 1295372"/>
                  <a:gd name="connsiteX1" fmla="*/ 647800 w 1295600"/>
                  <a:gd name="connsiteY1" fmla="*/ 0 h 1295372"/>
                  <a:gd name="connsiteX2" fmla="*/ 1295600 w 1295600"/>
                  <a:gd name="connsiteY2" fmla="*/ 647686 h 1295372"/>
                  <a:gd name="connsiteX3" fmla="*/ 647800 w 1295600"/>
                  <a:gd name="connsiteY3" fmla="*/ 1295372 h 1295372"/>
                  <a:gd name="connsiteX4" fmla="*/ 0 w 1295600"/>
                  <a:gd name="connsiteY4" fmla="*/ 647686 h 1295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5600" h="1295372">
                    <a:moveTo>
                      <a:pt x="0" y="647686"/>
                    </a:moveTo>
                    <a:cubicBezTo>
                      <a:pt x="0" y="289979"/>
                      <a:pt x="290030" y="0"/>
                      <a:pt x="647800" y="0"/>
                    </a:cubicBezTo>
                    <a:cubicBezTo>
                      <a:pt x="1005570" y="0"/>
                      <a:pt x="1295600" y="289979"/>
                      <a:pt x="1295600" y="647686"/>
                    </a:cubicBezTo>
                    <a:cubicBezTo>
                      <a:pt x="1295600" y="1005393"/>
                      <a:pt x="1005570" y="1295372"/>
                      <a:pt x="647800" y="1295372"/>
                    </a:cubicBezTo>
                    <a:cubicBezTo>
                      <a:pt x="290030" y="1295372"/>
                      <a:pt x="0" y="1005393"/>
                      <a:pt x="0" y="647686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15566" tIns="215567" rIns="215565" bIns="215568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400" kern="1200" dirty="0"/>
                  <a:t>More Nodes</a:t>
                </a:r>
              </a:p>
            </p:txBody>
          </p:sp>
          <p:sp>
            <p:nvSpPr>
              <p:cNvPr id="69" name="Teardrop 68">
                <a:extLst>
                  <a:ext uri="{FF2B5EF4-FFF2-40B4-BE49-F238E27FC236}">
                    <a16:creationId xmlns:a16="http://schemas.microsoft.com/office/drawing/2014/main" id="{D4E5C68B-3029-C062-E6A5-CF0124FACC75}"/>
                  </a:ext>
                </a:extLst>
              </p:cNvPr>
              <p:cNvSpPr/>
              <p:nvPr/>
            </p:nvSpPr>
            <p:spPr>
              <a:xfrm rot="8100000">
                <a:off x="9719108" y="981019"/>
                <a:ext cx="1387868" cy="1387868"/>
              </a:xfrm>
              <a:prstGeom prst="teardrop">
                <a:avLst>
                  <a:gd name="adj" fmla="val 100000"/>
                </a:avLst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C1BD635C-0E61-AE76-630D-906112278A63}"/>
                  </a:ext>
                </a:extLst>
              </p:cNvPr>
              <p:cNvSpPr/>
              <p:nvPr/>
            </p:nvSpPr>
            <p:spPr>
              <a:xfrm>
                <a:off x="9765121" y="1027565"/>
                <a:ext cx="1295600" cy="1295372"/>
              </a:xfrm>
              <a:custGeom>
                <a:avLst/>
                <a:gdLst>
                  <a:gd name="connsiteX0" fmla="*/ 0 w 1295600"/>
                  <a:gd name="connsiteY0" fmla="*/ 647686 h 1295372"/>
                  <a:gd name="connsiteX1" fmla="*/ 647800 w 1295600"/>
                  <a:gd name="connsiteY1" fmla="*/ 0 h 1295372"/>
                  <a:gd name="connsiteX2" fmla="*/ 1295600 w 1295600"/>
                  <a:gd name="connsiteY2" fmla="*/ 647686 h 1295372"/>
                  <a:gd name="connsiteX3" fmla="*/ 647800 w 1295600"/>
                  <a:gd name="connsiteY3" fmla="*/ 1295372 h 1295372"/>
                  <a:gd name="connsiteX4" fmla="*/ 0 w 1295600"/>
                  <a:gd name="connsiteY4" fmla="*/ 647686 h 1295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5600" h="1295372">
                    <a:moveTo>
                      <a:pt x="0" y="647686"/>
                    </a:moveTo>
                    <a:cubicBezTo>
                      <a:pt x="0" y="289979"/>
                      <a:pt x="290030" y="0"/>
                      <a:pt x="647800" y="0"/>
                    </a:cubicBezTo>
                    <a:cubicBezTo>
                      <a:pt x="1005570" y="0"/>
                      <a:pt x="1295600" y="289979"/>
                      <a:pt x="1295600" y="647686"/>
                    </a:cubicBezTo>
                    <a:cubicBezTo>
                      <a:pt x="1295600" y="1005393"/>
                      <a:pt x="1005570" y="1295372"/>
                      <a:pt x="647800" y="1295372"/>
                    </a:cubicBezTo>
                    <a:cubicBezTo>
                      <a:pt x="290030" y="1295372"/>
                      <a:pt x="0" y="1005393"/>
                      <a:pt x="0" y="647686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15565" tIns="215568" rIns="215566" bIns="215568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400" kern="1200" dirty="0"/>
                  <a:t>Longer Input</a:t>
                </a:r>
              </a:p>
            </p:txBody>
          </p:sp>
        </p:grp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F893F469-1281-068C-4FD7-E5806FD71097}"/>
                </a:ext>
              </a:extLst>
            </p:cNvPr>
            <p:cNvGrpSpPr/>
            <p:nvPr/>
          </p:nvGrpSpPr>
          <p:grpSpPr>
            <a:xfrm flipH="1">
              <a:off x="8466407" y="1550248"/>
              <a:ext cx="1387868" cy="2822134"/>
              <a:chOff x="9719108" y="981019"/>
              <a:chExt cx="1387868" cy="2822134"/>
            </a:xfrm>
          </p:grpSpPr>
          <p:sp>
            <p:nvSpPr>
              <p:cNvPr id="72" name="Teardrop 71">
                <a:extLst>
                  <a:ext uri="{FF2B5EF4-FFF2-40B4-BE49-F238E27FC236}">
                    <a16:creationId xmlns:a16="http://schemas.microsoft.com/office/drawing/2014/main" id="{645E6BFB-9CBD-21E2-68F9-EDDFC8FC1F35}"/>
                  </a:ext>
                </a:extLst>
              </p:cNvPr>
              <p:cNvSpPr/>
              <p:nvPr/>
            </p:nvSpPr>
            <p:spPr>
              <a:xfrm rot="10800000">
                <a:off x="9719108" y="2415285"/>
                <a:ext cx="1387868" cy="1387868"/>
              </a:xfrm>
              <a:prstGeom prst="teardrop">
                <a:avLst>
                  <a:gd name="adj" fmla="val 100000"/>
                </a:avLst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A3CA1266-ABCC-9A12-8621-6A4F7B8D85B9}"/>
                  </a:ext>
                </a:extLst>
              </p:cNvPr>
              <p:cNvSpPr/>
              <p:nvPr/>
            </p:nvSpPr>
            <p:spPr>
              <a:xfrm>
                <a:off x="9765121" y="2461831"/>
                <a:ext cx="1295600" cy="1295372"/>
              </a:xfrm>
              <a:custGeom>
                <a:avLst/>
                <a:gdLst>
                  <a:gd name="connsiteX0" fmla="*/ 0 w 1295600"/>
                  <a:gd name="connsiteY0" fmla="*/ 647686 h 1295372"/>
                  <a:gd name="connsiteX1" fmla="*/ 647800 w 1295600"/>
                  <a:gd name="connsiteY1" fmla="*/ 0 h 1295372"/>
                  <a:gd name="connsiteX2" fmla="*/ 1295600 w 1295600"/>
                  <a:gd name="connsiteY2" fmla="*/ 647686 h 1295372"/>
                  <a:gd name="connsiteX3" fmla="*/ 647800 w 1295600"/>
                  <a:gd name="connsiteY3" fmla="*/ 1295372 h 1295372"/>
                  <a:gd name="connsiteX4" fmla="*/ 0 w 1295600"/>
                  <a:gd name="connsiteY4" fmla="*/ 647686 h 1295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5600" h="1295372">
                    <a:moveTo>
                      <a:pt x="0" y="647686"/>
                    </a:moveTo>
                    <a:cubicBezTo>
                      <a:pt x="0" y="289979"/>
                      <a:pt x="290030" y="0"/>
                      <a:pt x="647800" y="0"/>
                    </a:cubicBezTo>
                    <a:cubicBezTo>
                      <a:pt x="1005570" y="0"/>
                      <a:pt x="1295600" y="289979"/>
                      <a:pt x="1295600" y="647686"/>
                    </a:cubicBezTo>
                    <a:cubicBezTo>
                      <a:pt x="1295600" y="1005393"/>
                      <a:pt x="1005570" y="1295372"/>
                      <a:pt x="647800" y="1295372"/>
                    </a:cubicBezTo>
                    <a:cubicBezTo>
                      <a:pt x="290030" y="1295372"/>
                      <a:pt x="0" y="1005393"/>
                      <a:pt x="0" y="647686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15566" tIns="215567" rIns="215565" bIns="215568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400" kern="1200" dirty="0"/>
                  <a:t>More Layers</a:t>
                </a:r>
              </a:p>
            </p:txBody>
          </p:sp>
          <p:sp>
            <p:nvSpPr>
              <p:cNvPr id="74" name="Teardrop 73">
                <a:extLst>
                  <a:ext uri="{FF2B5EF4-FFF2-40B4-BE49-F238E27FC236}">
                    <a16:creationId xmlns:a16="http://schemas.microsoft.com/office/drawing/2014/main" id="{BD6711C4-3DE1-9C54-4C9C-D5BCD0CAED9A}"/>
                  </a:ext>
                </a:extLst>
              </p:cNvPr>
              <p:cNvSpPr/>
              <p:nvPr/>
            </p:nvSpPr>
            <p:spPr>
              <a:xfrm rot="8100000">
                <a:off x="9719108" y="981019"/>
                <a:ext cx="1387868" cy="1387868"/>
              </a:xfrm>
              <a:prstGeom prst="teardrop">
                <a:avLst>
                  <a:gd name="adj" fmla="val 100000"/>
                </a:avLst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06135D0A-4A50-1D60-8D13-799581D0FF22}"/>
                  </a:ext>
                </a:extLst>
              </p:cNvPr>
              <p:cNvSpPr/>
              <p:nvPr/>
            </p:nvSpPr>
            <p:spPr>
              <a:xfrm>
                <a:off x="9765121" y="1027565"/>
                <a:ext cx="1295600" cy="1295372"/>
              </a:xfrm>
              <a:custGeom>
                <a:avLst/>
                <a:gdLst>
                  <a:gd name="connsiteX0" fmla="*/ 0 w 1295600"/>
                  <a:gd name="connsiteY0" fmla="*/ 647686 h 1295372"/>
                  <a:gd name="connsiteX1" fmla="*/ 647800 w 1295600"/>
                  <a:gd name="connsiteY1" fmla="*/ 0 h 1295372"/>
                  <a:gd name="connsiteX2" fmla="*/ 1295600 w 1295600"/>
                  <a:gd name="connsiteY2" fmla="*/ 647686 h 1295372"/>
                  <a:gd name="connsiteX3" fmla="*/ 647800 w 1295600"/>
                  <a:gd name="connsiteY3" fmla="*/ 1295372 h 1295372"/>
                  <a:gd name="connsiteX4" fmla="*/ 0 w 1295600"/>
                  <a:gd name="connsiteY4" fmla="*/ 647686 h 1295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5600" h="1295372">
                    <a:moveTo>
                      <a:pt x="0" y="647686"/>
                    </a:moveTo>
                    <a:cubicBezTo>
                      <a:pt x="0" y="289979"/>
                      <a:pt x="290030" y="0"/>
                      <a:pt x="647800" y="0"/>
                    </a:cubicBezTo>
                    <a:cubicBezTo>
                      <a:pt x="1005570" y="0"/>
                      <a:pt x="1295600" y="289979"/>
                      <a:pt x="1295600" y="647686"/>
                    </a:cubicBezTo>
                    <a:cubicBezTo>
                      <a:pt x="1295600" y="1005393"/>
                      <a:pt x="1005570" y="1295372"/>
                      <a:pt x="647800" y="1295372"/>
                    </a:cubicBezTo>
                    <a:cubicBezTo>
                      <a:pt x="290030" y="1295372"/>
                      <a:pt x="0" y="1005393"/>
                      <a:pt x="0" y="647686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15565" tIns="215568" rIns="215566" bIns="215568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400" dirty="0"/>
                  <a:t>Harder Task</a:t>
                </a:r>
              </a:p>
            </p:txBody>
          </p:sp>
        </p:grpSp>
      </p:grp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3D Model 1" descr="Dark Gray Sigma">
                <a:extLst>
                  <a:ext uri="{FF2B5EF4-FFF2-40B4-BE49-F238E27FC236}">
                    <a16:creationId xmlns:a16="http://schemas.microsoft.com/office/drawing/2014/main" id="{493C3216-B2B4-5D79-4437-683BBF8CCF1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87324213"/>
                  </p:ext>
                </p:extLst>
              </p:nvPr>
            </p:nvGraphicFramePr>
            <p:xfrm>
              <a:off x="9698019" y="2693689"/>
              <a:ext cx="859603" cy="986700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859603" cy="986700"/>
                    </a:xfrm>
                    <a:prstGeom prst="rect">
                      <a:avLst/>
                    </a:prstGeom>
                  </am3d:spPr>
                  <am3d:camera>
                    <am3d:pos x="0" y="0" z="5993849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063641" d="1000000"/>
                    <am3d:preTrans dx="5" dy="-18000000" dz="1222"/>
                    <am3d:scale>
                      <am3d:sx n="1000000" d="1000000"/>
                      <am3d:sy n="1000000" d="1000000"/>
                      <am3d:sz n="1000000" d="1000000"/>
                    </am3d:scale>
                    <am3d:rot ax="-1" ay="-1" az="900000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1139961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3D Model 1" descr="Dark Gray Sigma">
                <a:extLst>
                  <a:ext uri="{FF2B5EF4-FFF2-40B4-BE49-F238E27FC236}">
                    <a16:creationId xmlns:a16="http://schemas.microsoft.com/office/drawing/2014/main" id="{493C3216-B2B4-5D79-4437-683BBF8CCF1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698019" y="2693689"/>
                <a:ext cx="859603" cy="986700"/>
              </a:xfrm>
              <a:prstGeom prst="rect">
                <a:avLst/>
              </a:prstGeom>
            </p:spPr>
          </p:pic>
        </mc:Fallback>
      </mc:AlternateContent>
      <p:grpSp>
        <p:nvGrpSpPr>
          <p:cNvPr id="6" name="Group 5">
            <a:extLst>
              <a:ext uri="{FF2B5EF4-FFF2-40B4-BE49-F238E27FC236}">
                <a16:creationId xmlns:a16="http://schemas.microsoft.com/office/drawing/2014/main" id="{8A01820E-A364-0F0D-45B4-8BBE6D61D7C1}"/>
              </a:ext>
            </a:extLst>
          </p:cNvPr>
          <p:cNvGrpSpPr/>
          <p:nvPr/>
        </p:nvGrpSpPr>
        <p:grpSpPr>
          <a:xfrm>
            <a:off x="609600" y="5638799"/>
            <a:ext cx="10972800" cy="914401"/>
            <a:chOff x="609600" y="5638799"/>
            <a:chExt cx="10972800" cy="914401"/>
          </a:xfrm>
        </p:grpSpPr>
        <p:sp>
          <p:nvSpPr>
            <p:cNvPr id="77" name="Title 16">
              <a:extLst>
                <a:ext uri="{FF2B5EF4-FFF2-40B4-BE49-F238E27FC236}">
                  <a16:creationId xmlns:a16="http://schemas.microsoft.com/office/drawing/2014/main" id="{0E2A2FFB-8B81-1B41-46C0-E374ABE8286A}"/>
                </a:ext>
              </a:extLst>
            </p:cNvPr>
            <p:cNvSpPr txBox="1">
              <a:spLocks/>
            </p:cNvSpPr>
            <p:nvPr/>
          </p:nvSpPr>
          <p:spPr>
            <a:xfrm>
              <a:off x="609600" y="5638799"/>
              <a:ext cx="10972800" cy="91440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2500" b="0" i="0" kern="1200" cap="all" baseline="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</a:lstStyle>
            <a:p>
              <a:r>
                <a:rPr lang="en-US" sz="3600" dirty="0">
                  <a:latin typeface="Eurostile LT" panose="020B0504020202050204" pitchFamily="34" charset="0"/>
                </a:rPr>
                <a:t>	Convolutional NN</a:t>
              </a:r>
              <a:r>
                <a:rPr lang="en-US" sz="2400" dirty="0">
                  <a:latin typeface="Eurostile LT" panose="020B0504020202050204" pitchFamily="34" charset="0"/>
                </a:rPr>
                <a:t>s</a:t>
              </a:r>
              <a:endParaRPr lang="en-US" sz="3600" dirty="0">
                <a:latin typeface="Eurostile LT" panose="020B0504020202050204" pitchFamily="34" charset="0"/>
              </a:endParaRPr>
            </a:p>
          </p:txBody>
        </p:sp>
        <p:sp>
          <p:nvSpPr>
            <p:cNvPr id="3" name="Arrow: Right 2">
              <a:extLst>
                <a:ext uri="{FF2B5EF4-FFF2-40B4-BE49-F238E27FC236}">
                  <a16:creationId xmlns:a16="http://schemas.microsoft.com/office/drawing/2014/main" id="{0C7A1AF8-A777-C4D8-FC88-30285FCB35CE}"/>
                </a:ext>
              </a:extLst>
            </p:cNvPr>
            <p:cNvSpPr/>
            <p:nvPr/>
          </p:nvSpPr>
          <p:spPr>
            <a:xfrm>
              <a:off x="609600" y="5943599"/>
              <a:ext cx="914400" cy="304800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6258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decel="4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A6B97D-E275-4F8B-18DA-28D9BB0C5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>
            <a:extLst>
              <a:ext uri="{FF2B5EF4-FFF2-40B4-BE49-F238E27FC236}">
                <a16:creationId xmlns:a16="http://schemas.microsoft.com/office/drawing/2014/main" id="{C47EE45A-7BDF-9353-D3B8-97FD80D55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61999"/>
            <a:ext cx="5716214" cy="9144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sz="3600" dirty="0">
                <a:latin typeface="Eurostile LT" panose="020B0504020202050204" pitchFamily="34" charset="0"/>
              </a:rPr>
              <a:t>Problems with CNN</a:t>
            </a:r>
            <a:r>
              <a:rPr lang="en-US" sz="2400" dirty="0">
                <a:latin typeface="Eurostile LT" panose="020B0504020202050204" pitchFamily="34" charset="0"/>
              </a:rPr>
              <a:t>s</a:t>
            </a:r>
            <a:endParaRPr lang="en-US" sz="3600" dirty="0">
              <a:latin typeface="Eurostile LT" panose="020B050402020205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2B3DF7-7A69-7108-9432-2E71839F1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200" dirty="0"/>
              <a:t>AI Architecture 101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664F97-BEE7-CFB1-AEBF-36E225BF3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8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BB9BD1C-59AD-A5F5-942C-5BF8070B79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AI Decoded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AD50096-3653-EA12-3B5C-ABF1DFFC4B0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09600" y="2324099"/>
            <a:ext cx="7037256" cy="26670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u="sng" dirty="0">
                <a:latin typeface="Eurostile LT" panose="020B0504020202050204" pitchFamily="34" charset="0"/>
                <a:ea typeface="A-OTF Shin Go Pro" panose="020B0200000000000000" pitchFamily="34" charset="-128"/>
              </a:rPr>
              <a:t>Discrete, Chunked Mixing</a:t>
            </a: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</a:rPr>
              <a:t>Input </a:t>
            </a: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 Convolute  Pool</a:t>
            </a:r>
            <a:endParaRPr lang="en-US" sz="2600" dirty="0">
              <a:latin typeface="A-OTF Shin Go Pro" panose="020B0200000000000000" pitchFamily="34" charset="-128"/>
              <a:ea typeface="A-OTF Shin Go Pro" panose="020B0200000000000000" pitchFamily="34" charset="-128"/>
              <a:sym typeface="Wingdings" panose="05000000000000000000" pitchFamily="2" charset="2"/>
            </a:endParaRP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Eurostile LT" panose="020B0504020202050204" pitchFamily="34" charset="0"/>
                <a:ea typeface="A-OTF Shin Go Pro" panose="020B0200000000000000" pitchFamily="34" charset="-128"/>
                <a:sym typeface="Wingdings" panose="05000000000000000000" pitchFamily="2" charset="2"/>
              </a:rPr>
              <a:t>“</a:t>
            </a: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Ignores</a:t>
            </a:r>
            <a:r>
              <a:rPr lang="en-US" sz="2800" dirty="0">
                <a:latin typeface="Eurostile LT" panose="020B0504020202050204" pitchFamily="34" charset="0"/>
                <a:ea typeface="A-OTF Shin Go Pro" panose="020B0200000000000000" pitchFamily="34" charset="-128"/>
                <a:sym typeface="Wingdings" panose="05000000000000000000" pitchFamily="2" charset="2"/>
              </a:rPr>
              <a:t>”</a:t>
            </a: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 Position / Ordering</a:t>
            </a: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Poor Long-Range Dependencies </a:t>
            </a:r>
            <a:endParaRPr lang="en-US" sz="2600" dirty="0">
              <a:latin typeface="A-OTF Shin Go Pro" panose="020B0200000000000000" pitchFamily="34" charset="-128"/>
              <a:ea typeface="A-OTF Shin Go Pro" panose="020B0200000000000000" pitchFamily="34" charset="-128"/>
              <a:sym typeface="Wingdings" panose="05000000000000000000" pitchFamily="2" charset="2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DAD0754-EC58-7D63-58EF-3714AF9EDA03}"/>
              </a:ext>
            </a:extLst>
          </p:cNvPr>
          <p:cNvGrpSpPr/>
          <p:nvPr/>
        </p:nvGrpSpPr>
        <p:grpSpPr>
          <a:xfrm>
            <a:off x="6373672" y="869912"/>
            <a:ext cx="5767033" cy="5575376"/>
            <a:chOff x="6382870" y="825424"/>
            <a:chExt cx="5767033" cy="5575376"/>
          </a:xfrm>
        </p:grpSpPr>
        <p:grpSp>
          <p:nvGrpSpPr>
            <p:cNvPr id="130" name="Group 129">
              <a:extLst>
                <a:ext uri="{FF2B5EF4-FFF2-40B4-BE49-F238E27FC236}">
                  <a16:creationId xmlns:a16="http://schemas.microsoft.com/office/drawing/2014/main" id="{C0EE2B2D-45D9-2560-2376-EF48767C833E}"/>
                </a:ext>
              </a:extLst>
            </p:cNvPr>
            <p:cNvGrpSpPr/>
            <p:nvPr/>
          </p:nvGrpSpPr>
          <p:grpSpPr>
            <a:xfrm>
              <a:off x="6382870" y="1371599"/>
              <a:ext cx="5767033" cy="5029201"/>
              <a:chOff x="6325814" y="914399"/>
              <a:chExt cx="5767033" cy="5029201"/>
            </a:xfrm>
          </p:grpSpPr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BC712ACC-6008-C596-A4CC-067887A67B1D}"/>
                  </a:ext>
                </a:extLst>
              </p:cNvPr>
              <p:cNvGrpSpPr/>
              <p:nvPr/>
            </p:nvGrpSpPr>
            <p:grpSpPr>
              <a:xfrm>
                <a:off x="6325814" y="914399"/>
                <a:ext cx="5767033" cy="609600"/>
                <a:chOff x="6324600" y="914399"/>
                <a:chExt cx="5767033" cy="609600"/>
              </a:xfrm>
            </p:grpSpPr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D127976C-841D-D39A-E7B4-61CFA8D4ADAF}"/>
                    </a:ext>
                  </a:extLst>
                </p:cNvPr>
                <p:cNvSpPr/>
                <p:nvPr/>
              </p:nvSpPr>
              <p:spPr>
                <a:xfrm rot="16200000">
                  <a:off x="6324600" y="914400"/>
                  <a:ext cx="604561" cy="604561"/>
                </a:xfrm>
                <a:prstGeom prst="ellipse">
                  <a:avLst/>
                </a:prstGeom>
                <a:solidFill>
                  <a:schemeClr val="bg1"/>
                </a:solidFill>
                <a:ln w="381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F7FCEB4F-E053-BAC1-3E9B-0B2E7DAEC86C}"/>
                    </a:ext>
                  </a:extLst>
                </p:cNvPr>
                <p:cNvSpPr/>
                <p:nvPr/>
              </p:nvSpPr>
              <p:spPr>
                <a:xfrm rot="16200000">
                  <a:off x="6970516" y="918720"/>
                  <a:ext cx="604561" cy="604561"/>
                </a:xfrm>
                <a:prstGeom prst="ellipse">
                  <a:avLst/>
                </a:prstGeom>
                <a:solidFill>
                  <a:schemeClr val="bg1"/>
                </a:solidFill>
                <a:ln w="381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" name="Oval 13">
                  <a:extLst>
                    <a:ext uri="{FF2B5EF4-FFF2-40B4-BE49-F238E27FC236}">
                      <a16:creationId xmlns:a16="http://schemas.microsoft.com/office/drawing/2014/main" id="{DAD7ACB5-FDC3-B7F0-11D8-5C45AC1300F8}"/>
                    </a:ext>
                  </a:extLst>
                </p:cNvPr>
                <p:cNvSpPr/>
                <p:nvPr/>
              </p:nvSpPr>
              <p:spPr>
                <a:xfrm rot="16200000">
                  <a:off x="7616432" y="915120"/>
                  <a:ext cx="604561" cy="604561"/>
                </a:xfrm>
                <a:prstGeom prst="ellipse">
                  <a:avLst/>
                </a:prstGeom>
                <a:solidFill>
                  <a:schemeClr val="bg1"/>
                </a:solidFill>
                <a:ln w="381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Oval 14">
                  <a:extLst>
                    <a:ext uri="{FF2B5EF4-FFF2-40B4-BE49-F238E27FC236}">
                      <a16:creationId xmlns:a16="http://schemas.microsoft.com/office/drawing/2014/main" id="{90917A8F-0840-885F-7261-E17DE37B46D2}"/>
                    </a:ext>
                  </a:extLst>
                </p:cNvPr>
                <p:cNvSpPr/>
                <p:nvPr/>
              </p:nvSpPr>
              <p:spPr>
                <a:xfrm rot="16200000">
                  <a:off x="8262348" y="915840"/>
                  <a:ext cx="604561" cy="604561"/>
                </a:xfrm>
                <a:prstGeom prst="ellipse">
                  <a:avLst/>
                </a:prstGeom>
                <a:solidFill>
                  <a:schemeClr val="bg1"/>
                </a:solidFill>
                <a:ln w="381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Oval 18">
                  <a:extLst>
                    <a:ext uri="{FF2B5EF4-FFF2-40B4-BE49-F238E27FC236}">
                      <a16:creationId xmlns:a16="http://schemas.microsoft.com/office/drawing/2014/main" id="{2F7F1E3B-1A88-D53D-B2DB-A11397714FB4}"/>
                    </a:ext>
                  </a:extLst>
                </p:cNvPr>
                <p:cNvSpPr/>
                <p:nvPr/>
              </p:nvSpPr>
              <p:spPr>
                <a:xfrm rot="16200000">
                  <a:off x="8908264" y="916560"/>
                  <a:ext cx="604561" cy="604561"/>
                </a:xfrm>
                <a:prstGeom prst="ellipse">
                  <a:avLst/>
                </a:prstGeom>
                <a:solidFill>
                  <a:schemeClr val="bg1"/>
                </a:solidFill>
                <a:ln w="381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Oval 19">
                  <a:extLst>
                    <a:ext uri="{FF2B5EF4-FFF2-40B4-BE49-F238E27FC236}">
                      <a16:creationId xmlns:a16="http://schemas.microsoft.com/office/drawing/2014/main" id="{8415B510-1071-1094-15A7-FF8CE2B2EE6D}"/>
                    </a:ext>
                  </a:extLst>
                </p:cNvPr>
                <p:cNvSpPr/>
                <p:nvPr/>
              </p:nvSpPr>
              <p:spPr>
                <a:xfrm rot="16200000">
                  <a:off x="9554180" y="919438"/>
                  <a:ext cx="604561" cy="604561"/>
                </a:xfrm>
                <a:prstGeom prst="ellipse">
                  <a:avLst/>
                </a:prstGeom>
                <a:solidFill>
                  <a:schemeClr val="bg1"/>
                </a:solidFill>
                <a:ln w="381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6AA5D31B-1DB5-B8E7-8394-7733F17719DD}"/>
                    </a:ext>
                  </a:extLst>
                </p:cNvPr>
                <p:cNvSpPr/>
                <p:nvPr/>
              </p:nvSpPr>
              <p:spPr>
                <a:xfrm rot="16200000">
                  <a:off x="10200096" y="917280"/>
                  <a:ext cx="604561" cy="604561"/>
                </a:xfrm>
                <a:prstGeom prst="ellipse">
                  <a:avLst/>
                </a:prstGeom>
                <a:solidFill>
                  <a:schemeClr val="bg1"/>
                </a:solidFill>
                <a:ln w="381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Oval 21">
                  <a:extLst>
                    <a:ext uri="{FF2B5EF4-FFF2-40B4-BE49-F238E27FC236}">
                      <a16:creationId xmlns:a16="http://schemas.microsoft.com/office/drawing/2014/main" id="{FE4FC3A4-BD02-72B4-5C90-7852376921EA}"/>
                    </a:ext>
                  </a:extLst>
                </p:cNvPr>
                <p:cNvSpPr/>
                <p:nvPr/>
              </p:nvSpPr>
              <p:spPr>
                <a:xfrm rot="16200000">
                  <a:off x="10846011" y="918000"/>
                  <a:ext cx="604561" cy="604561"/>
                </a:xfrm>
                <a:prstGeom prst="ellipse">
                  <a:avLst/>
                </a:prstGeom>
                <a:solidFill>
                  <a:schemeClr val="bg1"/>
                </a:solidFill>
                <a:ln w="381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id="{9C539D8B-A496-2A72-98A8-CEF2EA2E10ED}"/>
                    </a:ext>
                  </a:extLst>
                </p:cNvPr>
                <p:cNvSpPr/>
                <p:nvPr/>
              </p:nvSpPr>
              <p:spPr>
                <a:xfrm rot="16200000">
                  <a:off x="11487072" y="914399"/>
                  <a:ext cx="604561" cy="604561"/>
                </a:xfrm>
                <a:prstGeom prst="ellipse">
                  <a:avLst/>
                </a:prstGeom>
                <a:solidFill>
                  <a:schemeClr val="bg1"/>
                </a:solidFill>
                <a:ln w="381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671BE4B6-4CB9-0B0E-D848-7A847F89A81E}"/>
                  </a:ext>
                </a:extLst>
              </p:cNvPr>
              <p:cNvGrpSpPr/>
              <p:nvPr/>
            </p:nvGrpSpPr>
            <p:grpSpPr>
              <a:xfrm>
                <a:off x="6969302" y="2591521"/>
                <a:ext cx="4480056" cy="608879"/>
                <a:chOff x="6970516" y="915120"/>
                <a:chExt cx="4480056" cy="608879"/>
              </a:xfrm>
            </p:grpSpPr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id="{634FAB19-221D-05A0-0B21-A16F0BA4E4A8}"/>
                    </a:ext>
                  </a:extLst>
                </p:cNvPr>
                <p:cNvSpPr/>
                <p:nvPr/>
              </p:nvSpPr>
              <p:spPr>
                <a:xfrm rot="16200000">
                  <a:off x="6970516" y="918720"/>
                  <a:ext cx="604561" cy="604561"/>
                </a:xfrm>
                <a:prstGeom prst="ellipse">
                  <a:avLst/>
                </a:prstGeom>
                <a:solidFill>
                  <a:schemeClr val="bg1"/>
                </a:solidFill>
                <a:ln w="381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r>
                    <a:rPr lang="en-US" dirty="0">
                      <a:solidFill>
                        <a:schemeClr val="tx1"/>
                      </a:solidFill>
                    </a:rPr>
                    <a:t>0.1</a:t>
                  </a:r>
                </a:p>
              </p:txBody>
            </p:sp>
            <p:sp>
              <p:nvSpPr>
                <p:cNvPr id="28" name="Oval 27">
                  <a:extLst>
                    <a:ext uri="{FF2B5EF4-FFF2-40B4-BE49-F238E27FC236}">
                      <a16:creationId xmlns:a16="http://schemas.microsoft.com/office/drawing/2014/main" id="{2C132413-90BC-426C-B089-C32632B84239}"/>
                    </a:ext>
                  </a:extLst>
                </p:cNvPr>
                <p:cNvSpPr/>
                <p:nvPr/>
              </p:nvSpPr>
              <p:spPr>
                <a:xfrm rot="16200000">
                  <a:off x="7616432" y="915120"/>
                  <a:ext cx="604561" cy="604561"/>
                </a:xfrm>
                <a:prstGeom prst="ellipse">
                  <a:avLst/>
                </a:prstGeom>
                <a:solidFill>
                  <a:schemeClr val="bg1"/>
                </a:solidFill>
                <a:ln w="381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r>
                    <a:rPr lang="en-US" dirty="0">
                      <a:solidFill>
                        <a:schemeClr val="tx1"/>
                      </a:solidFill>
                    </a:rPr>
                    <a:t>0.5</a:t>
                  </a:r>
                </a:p>
              </p:txBody>
            </p:sp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5FE45CAE-97C9-238E-D6B9-F1188FB81AC5}"/>
                    </a:ext>
                  </a:extLst>
                </p:cNvPr>
                <p:cNvSpPr/>
                <p:nvPr/>
              </p:nvSpPr>
              <p:spPr>
                <a:xfrm rot="16200000">
                  <a:off x="8262348" y="915840"/>
                  <a:ext cx="604561" cy="604561"/>
                </a:xfrm>
                <a:prstGeom prst="ellipse">
                  <a:avLst/>
                </a:prstGeom>
                <a:solidFill>
                  <a:schemeClr val="bg1"/>
                </a:solidFill>
                <a:ln w="381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r>
                    <a:rPr lang="en-US" dirty="0">
                      <a:solidFill>
                        <a:schemeClr val="tx1"/>
                      </a:solidFill>
                    </a:rPr>
                    <a:t>0.3</a:t>
                  </a:r>
                </a:p>
              </p:txBody>
            </p:sp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3BA289ED-19EE-0DD9-88AF-608265E18162}"/>
                    </a:ext>
                  </a:extLst>
                </p:cNvPr>
                <p:cNvSpPr/>
                <p:nvPr/>
              </p:nvSpPr>
              <p:spPr>
                <a:xfrm rot="16200000">
                  <a:off x="8908264" y="916560"/>
                  <a:ext cx="604561" cy="604561"/>
                </a:xfrm>
                <a:prstGeom prst="ellipse">
                  <a:avLst/>
                </a:prstGeom>
                <a:solidFill>
                  <a:schemeClr val="bg1"/>
                </a:solidFill>
                <a:ln w="381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r>
                    <a:rPr lang="en-US" dirty="0">
                      <a:solidFill>
                        <a:schemeClr val="tx1"/>
                      </a:solidFill>
                    </a:rPr>
                    <a:t>1.0</a:t>
                  </a:r>
                </a:p>
              </p:txBody>
            </p:sp>
            <p:sp>
              <p:nvSpPr>
                <p:cNvPr id="31" name="Oval 30">
                  <a:extLst>
                    <a:ext uri="{FF2B5EF4-FFF2-40B4-BE49-F238E27FC236}">
                      <a16:creationId xmlns:a16="http://schemas.microsoft.com/office/drawing/2014/main" id="{DCC7109F-26D7-AE4E-AF2F-B033A2ADF38E}"/>
                    </a:ext>
                  </a:extLst>
                </p:cNvPr>
                <p:cNvSpPr/>
                <p:nvPr/>
              </p:nvSpPr>
              <p:spPr>
                <a:xfrm rot="16200000">
                  <a:off x="9554180" y="919438"/>
                  <a:ext cx="604561" cy="604561"/>
                </a:xfrm>
                <a:prstGeom prst="ellipse">
                  <a:avLst/>
                </a:prstGeom>
                <a:solidFill>
                  <a:schemeClr val="bg1"/>
                </a:solidFill>
                <a:ln w="381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r>
                    <a:rPr lang="en-US" dirty="0">
                      <a:solidFill>
                        <a:schemeClr val="tx1"/>
                      </a:solidFill>
                    </a:rPr>
                    <a:t>0.5</a:t>
                  </a:r>
                </a:p>
              </p:txBody>
            </p:sp>
            <p:sp>
              <p:nvSpPr>
                <p:cNvPr id="32" name="Oval 31">
                  <a:extLst>
                    <a:ext uri="{FF2B5EF4-FFF2-40B4-BE49-F238E27FC236}">
                      <a16:creationId xmlns:a16="http://schemas.microsoft.com/office/drawing/2014/main" id="{2F1B9A5D-E5D3-DD51-27F1-F13E22833F1F}"/>
                    </a:ext>
                  </a:extLst>
                </p:cNvPr>
                <p:cNvSpPr/>
                <p:nvPr/>
              </p:nvSpPr>
              <p:spPr>
                <a:xfrm rot="16200000">
                  <a:off x="10200096" y="917280"/>
                  <a:ext cx="604561" cy="604561"/>
                </a:xfrm>
                <a:prstGeom prst="ellipse">
                  <a:avLst/>
                </a:prstGeom>
                <a:solidFill>
                  <a:schemeClr val="bg1"/>
                </a:solidFill>
                <a:ln w="381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r>
                    <a:rPr lang="en-US" dirty="0">
                      <a:solidFill>
                        <a:schemeClr val="tx1"/>
                      </a:solidFill>
                    </a:rPr>
                    <a:t>0.9</a:t>
                  </a:r>
                </a:p>
              </p:txBody>
            </p:sp>
            <p:sp>
              <p:nvSpPr>
                <p:cNvPr id="33" name="Oval 32">
                  <a:extLst>
                    <a:ext uri="{FF2B5EF4-FFF2-40B4-BE49-F238E27FC236}">
                      <a16:creationId xmlns:a16="http://schemas.microsoft.com/office/drawing/2014/main" id="{29ED3369-8BC7-4741-DA97-56556C13F703}"/>
                    </a:ext>
                  </a:extLst>
                </p:cNvPr>
                <p:cNvSpPr/>
                <p:nvPr/>
              </p:nvSpPr>
              <p:spPr>
                <a:xfrm rot="16200000">
                  <a:off x="10846011" y="918000"/>
                  <a:ext cx="604561" cy="604561"/>
                </a:xfrm>
                <a:prstGeom prst="ellipse">
                  <a:avLst/>
                </a:prstGeom>
                <a:solidFill>
                  <a:schemeClr val="bg1"/>
                </a:solidFill>
                <a:ln w="381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r>
                    <a:rPr lang="en-US" dirty="0">
                      <a:solidFill>
                        <a:schemeClr val="tx1"/>
                      </a:solidFill>
                    </a:rPr>
                    <a:t>0.7</a:t>
                  </a:r>
                </a:p>
              </p:txBody>
            </p:sp>
          </p:grpSp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6C1357DA-C4E8-2E65-C6D4-450D5089B3D1}"/>
                  </a:ext>
                </a:extLst>
              </p:cNvPr>
              <p:cNvGrpSpPr/>
              <p:nvPr/>
            </p:nvGrpSpPr>
            <p:grpSpPr>
              <a:xfrm>
                <a:off x="8261134" y="5336881"/>
                <a:ext cx="1896392" cy="606719"/>
                <a:chOff x="9554180" y="917280"/>
                <a:chExt cx="1896392" cy="606719"/>
              </a:xfrm>
            </p:grpSpPr>
            <p:sp>
              <p:nvSpPr>
                <p:cNvPr id="41" name="Oval 40">
                  <a:extLst>
                    <a:ext uri="{FF2B5EF4-FFF2-40B4-BE49-F238E27FC236}">
                      <a16:creationId xmlns:a16="http://schemas.microsoft.com/office/drawing/2014/main" id="{E000D3A5-B0E4-19AD-D40F-8D213FAB5C08}"/>
                    </a:ext>
                  </a:extLst>
                </p:cNvPr>
                <p:cNvSpPr/>
                <p:nvPr/>
              </p:nvSpPr>
              <p:spPr>
                <a:xfrm rot="16200000">
                  <a:off x="9554180" y="919438"/>
                  <a:ext cx="604561" cy="604561"/>
                </a:xfrm>
                <a:prstGeom prst="ellipse">
                  <a:avLst/>
                </a:prstGeom>
                <a:solidFill>
                  <a:schemeClr val="bg1"/>
                </a:solidFill>
                <a:ln w="381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r>
                    <a:rPr lang="en-US" dirty="0">
                      <a:solidFill>
                        <a:schemeClr val="tx1"/>
                      </a:solidFill>
                    </a:rPr>
                    <a:t>0.3</a:t>
                  </a:r>
                </a:p>
              </p:txBody>
            </p:sp>
            <p:sp>
              <p:nvSpPr>
                <p:cNvPr id="42" name="Oval 41">
                  <a:extLst>
                    <a:ext uri="{FF2B5EF4-FFF2-40B4-BE49-F238E27FC236}">
                      <a16:creationId xmlns:a16="http://schemas.microsoft.com/office/drawing/2014/main" id="{2628A703-A7E6-80BF-3645-04F558FACAEB}"/>
                    </a:ext>
                  </a:extLst>
                </p:cNvPr>
                <p:cNvSpPr/>
                <p:nvPr/>
              </p:nvSpPr>
              <p:spPr>
                <a:xfrm rot="16200000">
                  <a:off x="10200096" y="917280"/>
                  <a:ext cx="604561" cy="604561"/>
                </a:xfrm>
                <a:prstGeom prst="ellipse">
                  <a:avLst/>
                </a:prstGeom>
                <a:solidFill>
                  <a:schemeClr val="bg1"/>
                </a:solidFill>
                <a:ln w="381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r>
                    <a:rPr lang="en-US" dirty="0">
                      <a:solidFill>
                        <a:schemeClr val="tx1"/>
                      </a:solidFill>
                    </a:rPr>
                    <a:t>0.6</a:t>
                  </a:r>
                </a:p>
              </p:txBody>
            </p:sp>
            <p:sp>
              <p:nvSpPr>
                <p:cNvPr id="43" name="Oval 42">
                  <a:extLst>
                    <a:ext uri="{FF2B5EF4-FFF2-40B4-BE49-F238E27FC236}">
                      <a16:creationId xmlns:a16="http://schemas.microsoft.com/office/drawing/2014/main" id="{D4F19CEB-7A9D-2F32-705C-4452916BFF82}"/>
                    </a:ext>
                  </a:extLst>
                </p:cNvPr>
                <p:cNvSpPr/>
                <p:nvPr/>
              </p:nvSpPr>
              <p:spPr>
                <a:xfrm rot="16200000">
                  <a:off x="10846011" y="918000"/>
                  <a:ext cx="604561" cy="604561"/>
                </a:xfrm>
                <a:prstGeom prst="ellipse">
                  <a:avLst/>
                </a:prstGeom>
                <a:solidFill>
                  <a:schemeClr val="bg1"/>
                </a:solidFill>
                <a:ln w="381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r>
                    <a:rPr lang="en-US" dirty="0">
                      <a:solidFill>
                        <a:schemeClr val="tx1"/>
                      </a:solidFill>
                    </a:rPr>
                    <a:t>0.7</a:t>
                  </a:r>
                </a:p>
              </p:txBody>
            </p:sp>
          </p:grp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2458E236-1BC6-EF9A-7BC3-CBF1126A9AAB}"/>
                  </a:ext>
                </a:extLst>
              </p:cNvPr>
              <p:cNvSpPr/>
              <p:nvPr/>
            </p:nvSpPr>
            <p:spPr>
              <a:xfrm>
                <a:off x="7786217" y="3881881"/>
                <a:ext cx="2846225" cy="990600"/>
              </a:xfrm>
              <a:prstGeom prst="roundRect">
                <a:avLst/>
              </a:prstGeom>
              <a:solidFill>
                <a:schemeClr val="bg2">
                  <a:lumMod val="7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>
                    <a:solidFill>
                      <a:schemeClr val="tx2"/>
                    </a:solidFill>
                    <a:latin typeface="Eurostile LT" panose="020B0504020202050204" pitchFamily="34" charset="0"/>
                  </a:rPr>
                  <a:t>Pooling Method</a:t>
                </a:r>
              </a:p>
              <a:p>
                <a:pPr algn="ctr"/>
                <a:r>
                  <a:rPr lang="en-US" sz="2000" dirty="0">
                    <a:solidFill>
                      <a:schemeClr val="tx2"/>
                    </a:solidFill>
                    <a:latin typeface="Eurostile LT" panose="020B0504020202050204" pitchFamily="34" charset="0"/>
                  </a:rPr>
                  <a:t>“Average”</a:t>
                </a:r>
              </a:p>
            </p:txBody>
          </p:sp>
          <p:cxnSp>
            <p:nvCxnSpPr>
              <p:cNvPr id="47" name="Straight Arrow Connector 46">
                <a:extLst>
                  <a:ext uri="{FF2B5EF4-FFF2-40B4-BE49-F238E27FC236}">
                    <a16:creationId xmlns:a16="http://schemas.microsoft.com/office/drawing/2014/main" id="{B3D2B9E7-D92E-F730-3590-5EDA3FCE644A}"/>
                  </a:ext>
                </a:extLst>
              </p:cNvPr>
              <p:cNvCxnSpPr>
                <a:cxnSpLocks/>
                <a:stCxn id="27" idx="2"/>
              </p:cNvCxnSpPr>
              <p:nvPr/>
            </p:nvCxnSpPr>
            <p:spPr>
              <a:xfrm>
                <a:off x="7271583" y="3199682"/>
                <a:ext cx="790359" cy="684359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Arrow Connector 48">
                <a:extLst>
                  <a:ext uri="{FF2B5EF4-FFF2-40B4-BE49-F238E27FC236}">
                    <a16:creationId xmlns:a16="http://schemas.microsoft.com/office/drawing/2014/main" id="{34F03334-3300-AB84-A701-59D754BC3FB3}"/>
                  </a:ext>
                </a:extLst>
              </p:cNvPr>
              <p:cNvCxnSpPr>
                <a:cxnSpLocks/>
                <a:stCxn id="28" idx="2"/>
              </p:cNvCxnSpPr>
              <p:nvPr/>
            </p:nvCxnSpPr>
            <p:spPr>
              <a:xfrm>
                <a:off x="7917499" y="3196082"/>
                <a:ext cx="230058" cy="681481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Arrow Connector 51">
                <a:extLst>
                  <a:ext uri="{FF2B5EF4-FFF2-40B4-BE49-F238E27FC236}">
                    <a16:creationId xmlns:a16="http://schemas.microsoft.com/office/drawing/2014/main" id="{90760B87-3AC3-C752-302E-7870116EDCA4}"/>
                  </a:ext>
                </a:extLst>
              </p:cNvPr>
              <p:cNvCxnSpPr>
                <a:cxnSpLocks/>
                <a:stCxn id="29" idx="2"/>
              </p:cNvCxnSpPr>
              <p:nvPr/>
            </p:nvCxnSpPr>
            <p:spPr>
              <a:xfrm flipH="1">
                <a:off x="8216041" y="3196802"/>
                <a:ext cx="347374" cy="680761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Arrow Connector 55">
                <a:extLst>
                  <a:ext uri="{FF2B5EF4-FFF2-40B4-BE49-F238E27FC236}">
                    <a16:creationId xmlns:a16="http://schemas.microsoft.com/office/drawing/2014/main" id="{3C93A21C-8937-67E3-AE2F-E7785C305B3B}"/>
                  </a:ext>
                </a:extLst>
              </p:cNvPr>
              <p:cNvCxnSpPr>
                <a:cxnSpLocks/>
                <a:stCxn id="29" idx="2"/>
                <a:endCxn id="45" idx="0"/>
              </p:cNvCxnSpPr>
              <p:nvPr/>
            </p:nvCxnSpPr>
            <p:spPr>
              <a:xfrm>
                <a:off x="8563415" y="3196802"/>
                <a:ext cx="645915" cy="685079"/>
              </a:xfrm>
              <a:prstGeom prst="straightConnector1">
                <a:avLst/>
              </a:prstGeom>
              <a:ln w="57150">
                <a:solidFill>
                  <a:srgbClr val="0046E2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Arrow Connector 58">
                <a:extLst>
                  <a:ext uri="{FF2B5EF4-FFF2-40B4-BE49-F238E27FC236}">
                    <a16:creationId xmlns:a16="http://schemas.microsoft.com/office/drawing/2014/main" id="{FE7FF653-8982-C25A-2F65-6A40DC1BF56A}"/>
                  </a:ext>
                </a:extLst>
              </p:cNvPr>
              <p:cNvCxnSpPr>
                <a:cxnSpLocks/>
                <a:stCxn id="30" idx="2"/>
                <a:endCxn id="45" idx="0"/>
              </p:cNvCxnSpPr>
              <p:nvPr/>
            </p:nvCxnSpPr>
            <p:spPr>
              <a:xfrm flipH="1">
                <a:off x="9209330" y="3197522"/>
                <a:ext cx="1" cy="684359"/>
              </a:xfrm>
              <a:prstGeom prst="straightConnector1">
                <a:avLst/>
              </a:prstGeom>
              <a:ln w="57150">
                <a:solidFill>
                  <a:srgbClr val="0046E2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Arrow Connector 61">
                <a:extLst>
                  <a:ext uri="{FF2B5EF4-FFF2-40B4-BE49-F238E27FC236}">
                    <a16:creationId xmlns:a16="http://schemas.microsoft.com/office/drawing/2014/main" id="{76AA33D0-48B3-E2CF-A163-02CFC1606592}"/>
                  </a:ext>
                </a:extLst>
              </p:cNvPr>
              <p:cNvCxnSpPr>
                <a:cxnSpLocks/>
                <a:stCxn id="31" idx="2"/>
                <a:endCxn id="45" idx="0"/>
              </p:cNvCxnSpPr>
              <p:nvPr/>
            </p:nvCxnSpPr>
            <p:spPr>
              <a:xfrm flipH="1">
                <a:off x="9209330" y="3200400"/>
                <a:ext cx="645917" cy="681481"/>
              </a:xfrm>
              <a:prstGeom prst="straightConnector1">
                <a:avLst/>
              </a:prstGeom>
              <a:ln w="57150">
                <a:solidFill>
                  <a:srgbClr val="0046E2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Arrow Connector 64">
                <a:extLst>
                  <a:ext uri="{FF2B5EF4-FFF2-40B4-BE49-F238E27FC236}">
                    <a16:creationId xmlns:a16="http://schemas.microsoft.com/office/drawing/2014/main" id="{32389496-D4A3-E9AE-B151-B0D24D792587}"/>
                  </a:ext>
                </a:extLst>
              </p:cNvPr>
              <p:cNvCxnSpPr>
                <a:cxnSpLocks/>
                <a:stCxn id="33" idx="2"/>
              </p:cNvCxnSpPr>
              <p:nvPr/>
            </p:nvCxnSpPr>
            <p:spPr>
              <a:xfrm flipH="1">
                <a:off x="10414972" y="3198962"/>
                <a:ext cx="732106" cy="685079"/>
              </a:xfrm>
              <a:prstGeom prst="straightConnector1">
                <a:avLst/>
              </a:prstGeom>
              <a:ln w="57150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Arrow Connector 66">
                <a:extLst>
                  <a:ext uri="{FF2B5EF4-FFF2-40B4-BE49-F238E27FC236}">
                    <a16:creationId xmlns:a16="http://schemas.microsoft.com/office/drawing/2014/main" id="{A23E233D-6F0A-BBFC-9007-DDFFDC077891}"/>
                  </a:ext>
                </a:extLst>
              </p:cNvPr>
              <p:cNvCxnSpPr>
                <a:cxnSpLocks/>
                <a:stCxn id="32" idx="2"/>
              </p:cNvCxnSpPr>
              <p:nvPr/>
            </p:nvCxnSpPr>
            <p:spPr>
              <a:xfrm flipH="1">
                <a:off x="10328782" y="3198242"/>
                <a:ext cx="172381" cy="679321"/>
              </a:xfrm>
              <a:prstGeom prst="straightConnector1">
                <a:avLst/>
              </a:prstGeom>
              <a:ln w="57150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Arrow Connector 69">
                <a:extLst>
                  <a:ext uri="{FF2B5EF4-FFF2-40B4-BE49-F238E27FC236}">
                    <a16:creationId xmlns:a16="http://schemas.microsoft.com/office/drawing/2014/main" id="{84051AF7-E634-B164-354D-57E2C41C6CCF}"/>
                  </a:ext>
                </a:extLst>
              </p:cNvPr>
              <p:cNvCxnSpPr>
                <a:cxnSpLocks/>
                <a:stCxn id="31" idx="2"/>
              </p:cNvCxnSpPr>
              <p:nvPr/>
            </p:nvCxnSpPr>
            <p:spPr>
              <a:xfrm>
                <a:off x="9855247" y="3200400"/>
                <a:ext cx="432181" cy="681481"/>
              </a:xfrm>
              <a:prstGeom prst="straightConnector1">
                <a:avLst/>
              </a:prstGeom>
              <a:ln w="57150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Arrow Connector 77">
                <a:extLst>
                  <a:ext uri="{FF2B5EF4-FFF2-40B4-BE49-F238E27FC236}">
                    <a16:creationId xmlns:a16="http://schemas.microsoft.com/office/drawing/2014/main" id="{59767575-93D1-C252-8869-291194E3D81F}"/>
                  </a:ext>
                </a:extLst>
              </p:cNvPr>
              <p:cNvCxnSpPr>
                <a:cxnSpLocks/>
                <a:endCxn id="41" idx="6"/>
              </p:cNvCxnSpPr>
              <p:nvPr/>
            </p:nvCxnSpPr>
            <p:spPr>
              <a:xfrm>
                <a:off x="8563415" y="4872481"/>
                <a:ext cx="0" cy="466558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Arrow Connector 81">
                <a:extLst>
                  <a:ext uri="{FF2B5EF4-FFF2-40B4-BE49-F238E27FC236}">
                    <a16:creationId xmlns:a16="http://schemas.microsoft.com/office/drawing/2014/main" id="{07FCEDAB-3C11-93EE-9127-59E6E3BD4C75}"/>
                  </a:ext>
                </a:extLst>
              </p:cNvPr>
              <p:cNvCxnSpPr>
                <a:cxnSpLocks/>
                <a:stCxn id="45" idx="2"/>
                <a:endCxn id="42" idx="6"/>
              </p:cNvCxnSpPr>
              <p:nvPr/>
            </p:nvCxnSpPr>
            <p:spPr>
              <a:xfrm>
                <a:off x="9209330" y="4872481"/>
                <a:ext cx="1" cy="464400"/>
              </a:xfrm>
              <a:prstGeom prst="straightConnector1">
                <a:avLst/>
              </a:prstGeom>
              <a:ln w="57150">
                <a:solidFill>
                  <a:srgbClr val="0046E2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Arrow Connector 84">
                <a:extLst>
                  <a:ext uri="{FF2B5EF4-FFF2-40B4-BE49-F238E27FC236}">
                    <a16:creationId xmlns:a16="http://schemas.microsoft.com/office/drawing/2014/main" id="{B80DCF8C-BB2D-4639-1E15-DFD72BB3DA7B}"/>
                  </a:ext>
                </a:extLst>
              </p:cNvPr>
              <p:cNvCxnSpPr>
                <a:cxnSpLocks/>
                <a:endCxn id="43" idx="6"/>
              </p:cNvCxnSpPr>
              <p:nvPr/>
            </p:nvCxnSpPr>
            <p:spPr>
              <a:xfrm flipH="1">
                <a:off x="9855246" y="4872481"/>
                <a:ext cx="1" cy="465120"/>
              </a:xfrm>
              <a:prstGeom prst="straightConnector1">
                <a:avLst/>
              </a:prstGeom>
              <a:ln w="57150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Arrow Connector 103">
                <a:extLst>
                  <a:ext uri="{FF2B5EF4-FFF2-40B4-BE49-F238E27FC236}">
                    <a16:creationId xmlns:a16="http://schemas.microsoft.com/office/drawing/2014/main" id="{159023A9-438E-3D1D-F37A-D35103B724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81295" y="1533718"/>
                <a:ext cx="1289404" cy="1073280"/>
              </a:xfrm>
              <a:prstGeom prst="straightConnector1">
                <a:avLst/>
              </a:prstGeom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Arrow Connector 104">
                <a:extLst>
                  <a:ext uri="{FF2B5EF4-FFF2-40B4-BE49-F238E27FC236}">
                    <a16:creationId xmlns:a16="http://schemas.microsoft.com/office/drawing/2014/main" id="{69E07AA4-1B98-E872-88B1-523A5862837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27211" y="1534438"/>
                <a:ext cx="643488" cy="1072560"/>
              </a:xfrm>
              <a:prstGeom prst="straightConnector1">
                <a:avLst/>
              </a:prstGeom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Arrow Connector 105">
                <a:extLst>
                  <a:ext uri="{FF2B5EF4-FFF2-40B4-BE49-F238E27FC236}">
                    <a16:creationId xmlns:a16="http://schemas.microsoft.com/office/drawing/2014/main" id="{A8AC3280-CF71-17E2-DA4E-069AC688071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570699" y="1535158"/>
                <a:ext cx="2428" cy="1071840"/>
              </a:xfrm>
              <a:prstGeom prst="straightConnector1">
                <a:avLst/>
              </a:prstGeom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Straight Arrow Connector 106">
                <a:extLst>
                  <a:ext uri="{FF2B5EF4-FFF2-40B4-BE49-F238E27FC236}">
                    <a16:creationId xmlns:a16="http://schemas.microsoft.com/office/drawing/2014/main" id="{65D9E6CA-4CD6-AA23-95F2-1768F842EFD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570699" y="1538036"/>
                <a:ext cx="648344" cy="1068962"/>
              </a:xfrm>
              <a:prstGeom prst="straightConnector1">
                <a:avLst/>
              </a:prstGeom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Arrow Connector 107">
                <a:extLst>
                  <a:ext uri="{FF2B5EF4-FFF2-40B4-BE49-F238E27FC236}">
                    <a16:creationId xmlns:a16="http://schemas.microsoft.com/office/drawing/2014/main" id="{24679188-1B45-831C-B0FE-FE9840840A3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592037" y="1535878"/>
                <a:ext cx="1272922" cy="1062121"/>
              </a:xfrm>
              <a:prstGeom prst="straightConnector1">
                <a:avLst/>
              </a:prstGeom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Arrow Connector 108">
                <a:extLst>
                  <a:ext uri="{FF2B5EF4-FFF2-40B4-BE49-F238E27FC236}">
                    <a16:creationId xmlns:a16="http://schemas.microsoft.com/office/drawing/2014/main" id="{392B5DA9-6CB4-42A8-769D-EFB1208F80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54217" y="1522557"/>
                <a:ext cx="1289404" cy="1073280"/>
              </a:xfrm>
              <a:prstGeom prst="straightConnector1">
                <a:avLst/>
              </a:prstGeom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Arrow Connector 109">
                <a:extLst>
                  <a:ext uri="{FF2B5EF4-FFF2-40B4-BE49-F238E27FC236}">
                    <a16:creationId xmlns:a16="http://schemas.microsoft.com/office/drawing/2014/main" id="{DA900C42-FA00-33BC-8E30-476AD55E82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00133" y="1523277"/>
                <a:ext cx="643488" cy="1072560"/>
              </a:xfrm>
              <a:prstGeom prst="straightConnector1">
                <a:avLst/>
              </a:prstGeom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Arrow Connector 110">
                <a:extLst>
                  <a:ext uri="{FF2B5EF4-FFF2-40B4-BE49-F238E27FC236}">
                    <a16:creationId xmlns:a16="http://schemas.microsoft.com/office/drawing/2014/main" id="{86C11B92-847E-DE52-0BF5-33F2605F7CE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843621" y="1523997"/>
                <a:ext cx="2428" cy="1071840"/>
              </a:xfrm>
              <a:prstGeom prst="straightConnector1">
                <a:avLst/>
              </a:prstGeom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Straight Arrow Connector 111">
                <a:extLst>
                  <a:ext uri="{FF2B5EF4-FFF2-40B4-BE49-F238E27FC236}">
                    <a16:creationId xmlns:a16="http://schemas.microsoft.com/office/drawing/2014/main" id="{570D833E-3D6F-D615-5988-E85E62FD1F7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843621" y="1526875"/>
                <a:ext cx="648344" cy="1068962"/>
              </a:xfrm>
              <a:prstGeom prst="straightConnector1">
                <a:avLst/>
              </a:prstGeom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Arrow Connector 112">
                <a:extLst>
                  <a:ext uri="{FF2B5EF4-FFF2-40B4-BE49-F238E27FC236}">
                    <a16:creationId xmlns:a16="http://schemas.microsoft.com/office/drawing/2014/main" id="{0B256CBD-62BE-163B-10D9-2FF954D1C44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864959" y="1524717"/>
                <a:ext cx="1272922" cy="1062121"/>
              </a:xfrm>
              <a:prstGeom prst="straightConnector1">
                <a:avLst/>
              </a:prstGeom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Arrow Connector 113">
                <a:extLst>
                  <a:ext uri="{FF2B5EF4-FFF2-40B4-BE49-F238E27FC236}">
                    <a16:creationId xmlns:a16="http://schemas.microsoft.com/office/drawing/2014/main" id="{54980EAD-9696-8E18-4699-16213147A5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30522" y="1530839"/>
                <a:ext cx="1289404" cy="1073280"/>
              </a:xfrm>
              <a:prstGeom prst="straightConnector1">
                <a:avLst/>
              </a:prstGeom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Arrow Connector 114">
                <a:extLst>
                  <a:ext uri="{FF2B5EF4-FFF2-40B4-BE49-F238E27FC236}">
                    <a16:creationId xmlns:a16="http://schemas.microsoft.com/office/drawing/2014/main" id="{C8A488F5-CD82-818B-6B3E-DD5A480F99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76438" y="1531559"/>
                <a:ext cx="643488" cy="1072560"/>
              </a:xfrm>
              <a:prstGeom prst="straightConnector1">
                <a:avLst/>
              </a:prstGeom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Arrow Connector 115">
                <a:extLst>
                  <a:ext uri="{FF2B5EF4-FFF2-40B4-BE49-F238E27FC236}">
                    <a16:creationId xmlns:a16="http://schemas.microsoft.com/office/drawing/2014/main" id="{98F9EAD3-BA3A-1CB2-869D-66309C94C6F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919926" y="1532279"/>
                <a:ext cx="2428" cy="1071840"/>
              </a:xfrm>
              <a:prstGeom prst="straightConnector1">
                <a:avLst/>
              </a:prstGeom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Arrow Connector 116">
                <a:extLst>
                  <a:ext uri="{FF2B5EF4-FFF2-40B4-BE49-F238E27FC236}">
                    <a16:creationId xmlns:a16="http://schemas.microsoft.com/office/drawing/2014/main" id="{14C2260D-71A5-4627-DDAF-88EB05F7289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919926" y="1535157"/>
                <a:ext cx="648344" cy="1068962"/>
              </a:xfrm>
              <a:prstGeom prst="straightConnector1">
                <a:avLst/>
              </a:prstGeom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Arrow Connector 117">
                <a:extLst>
                  <a:ext uri="{FF2B5EF4-FFF2-40B4-BE49-F238E27FC236}">
                    <a16:creationId xmlns:a16="http://schemas.microsoft.com/office/drawing/2014/main" id="{9405A0A1-DA6B-10C4-B5E9-418BD5596B8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941264" y="1532999"/>
                <a:ext cx="1272922" cy="1062121"/>
              </a:xfrm>
              <a:prstGeom prst="straightConnector1">
                <a:avLst/>
              </a:prstGeom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Arrow Connector 118">
                <a:extLst>
                  <a:ext uri="{FF2B5EF4-FFF2-40B4-BE49-F238E27FC236}">
                    <a16:creationId xmlns:a16="http://schemas.microsoft.com/office/drawing/2014/main" id="{82B5402D-E2F7-FEE0-8EAD-F9A79BC19C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22059" y="1522006"/>
                <a:ext cx="1289404" cy="1073280"/>
              </a:xfrm>
              <a:prstGeom prst="straightConnector1">
                <a:avLst/>
              </a:prstGeom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Arrow Connector 119">
                <a:extLst>
                  <a:ext uri="{FF2B5EF4-FFF2-40B4-BE49-F238E27FC236}">
                    <a16:creationId xmlns:a16="http://schemas.microsoft.com/office/drawing/2014/main" id="{C46B8790-4F69-2C95-DBBC-4BE3127DDE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67975" y="1522726"/>
                <a:ext cx="643488" cy="1072560"/>
              </a:xfrm>
              <a:prstGeom prst="straightConnector1">
                <a:avLst/>
              </a:prstGeom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Arrow Connector 120">
                <a:extLst>
                  <a:ext uri="{FF2B5EF4-FFF2-40B4-BE49-F238E27FC236}">
                    <a16:creationId xmlns:a16="http://schemas.microsoft.com/office/drawing/2014/main" id="{16EB5310-2B68-351E-65D2-9F762B62A2D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511463" y="1523446"/>
                <a:ext cx="2428" cy="1071840"/>
              </a:xfrm>
              <a:prstGeom prst="straightConnector1">
                <a:avLst/>
              </a:prstGeom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Arrow Connector 121">
                <a:extLst>
                  <a:ext uri="{FF2B5EF4-FFF2-40B4-BE49-F238E27FC236}">
                    <a16:creationId xmlns:a16="http://schemas.microsoft.com/office/drawing/2014/main" id="{034D4EE2-2DB7-C4E1-BE29-0FD185A345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511463" y="1526324"/>
                <a:ext cx="648344" cy="1068962"/>
              </a:xfrm>
              <a:prstGeom prst="straightConnector1">
                <a:avLst/>
              </a:prstGeom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Arrow Connector 122">
                <a:extLst>
                  <a:ext uri="{FF2B5EF4-FFF2-40B4-BE49-F238E27FC236}">
                    <a16:creationId xmlns:a16="http://schemas.microsoft.com/office/drawing/2014/main" id="{2415AD7F-3F9E-63D1-AB85-DB00D21472B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532801" y="1524166"/>
                <a:ext cx="1272922" cy="1062121"/>
              </a:xfrm>
              <a:prstGeom prst="straightConnector1">
                <a:avLst/>
              </a:prstGeom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9" name="Group 128">
                <a:extLst>
                  <a:ext uri="{FF2B5EF4-FFF2-40B4-BE49-F238E27FC236}">
                    <a16:creationId xmlns:a16="http://schemas.microsoft.com/office/drawing/2014/main" id="{9AB2E088-F271-28FA-F0F8-9894C92638B8}"/>
                  </a:ext>
                </a:extLst>
              </p:cNvPr>
              <p:cNvGrpSpPr/>
              <p:nvPr/>
            </p:nvGrpSpPr>
            <p:grpSpPr>
              <a:xfrm>
                <a:off x="7919927" y="1519681"/>
                <a:ext cx="2583664" cy="1073280"/>
                <a:chOff x="7919927" y="1519681"/>
                <a:chExt cx="2583664" cy="1073280"/>
              </a:xfrm>
            </p:grpSpPr>
            <p:cxnSp>
              <p:nvCxnSpPr>
                <p:cNvPr id="89" name="Straight Arrow Connector 88">
                  <a:extLst>
                    <a:ext uri="{FF2B5EF4-FFF2-40B4-BE49-F238E27FC236}">
                      <a16:creationId xmlns:a16="http://schemas.microsoft.com/office/drawing/2014/main" id="{9F74DA39-758B-7635-0E86-7222548C4EB7}"/>
                    </a:ext>
                  </a:extLst>
                </p:cNvPr>
                <p:cNvCxnSpPr>
                  <a:cxnSpLocks/>
                  <a:stCxn id="14" idx="2"/>
                  <a:endCxn id="30" idx="6"/>
                </p:cNvCxnSpPr>
                <p:nvPr/>
              </p:nvCxnSpPr>
              <p:spPr>
                <a:xfrm>
                  <a:off x="7919927" y="1519681"/>
                  <a:ext cx="1289404" cy="1073280"/>
                </a:xfrm>
                <a:prstGeom prst="straightConnector1">
                  <a:avLst/>
                </a:prstGeom>
                <a:ln w="38100">
                  <a:solidFill>
                    <a:schemeClr val="tx1">
                      <a:lumMod val="95000"/>
                      <a:lumOff val="5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Straight Arrow Connector 91">
                  <a:extLst>
                    <a:ext uri="{FF2B5EF4-FFF2-40B4-BE49-F238E27FC236}">
                      <a16:creationId xmlns:a16="http://schemas.microsoft.com/office/drawing/2014/main" id="{A67F2057-74DD-FB69-5AF7-410312E01F84}"/>
                    </a:ext>
                  </a:extLst>
                </p:cNvPr>
                <p:cNvCxnSpPr>
                  <a:cxnSpLocks/>
                  <a:stCxn id="15" idx="2"/>
                  <a:endCxn id="30" idx="6"/>
                </p:cNvCxnSpPr>
                <p:nvPr/>
              </p:nvCxnSpPr>
              <p:spPr>
                <a:xfrm>
                  <a:off x="8565843" y="1520401"/>
                  <a:ext cx="643488" cy="1072560"/>
                </a:xfrm>
                <a:prstGeom prst="straightConnector1">
                  <a:avLst/>
                </a:prstGeom>
                <a:ln w="38100">
                  <a:solidFill>
                    <a:schemeClr val="tx1">
                      <a:lumMod val="95000"/>
                      <a:lumOff val="5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Straight Arrow Connector 94">
                  <a:extLst>
                    <a:ext uri="{FF2B5EF4-FFF2-40B4-BE49-F238E27FC236}">
                      <a16:creationId xmlns:a16="http://schemas.microsoft.com/office/drawing/2014/main" id="{12954F2D-A2A7-1E4E-4234-425A47FA74E0}"/>
                    </a:ext>
                  </a:extLst>
                </p:cNvPr>
                <p:cNvCxnSpPr>
                  <a:cxnSpLocks/>
                  <a:stCxn id="19" idx="2"/>
                  <a:endCxn id="30" idx="6"/>
                </p:cNvCxnSpPr>
                <p:nvPr/>
              </p:nvCxnSpPr>
              <p:spPr>
                <a:xfrm flipH="1">
                  <a:off x="9209331" y="1521121"/>
                  <a:ext cx="2428" cy="1071840"/>
                </a:xfrm>
                <a:prstGeom prst="straightConnector1">
                  <a:avLst/>
                </a:prstGeom>
                <a:ln w="38100">
                  <a:solidFill>
                    <a:schemeClr val="tx1">
                      <a:lumMod val="95000"/>
                      <a:lumOff val="5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Straight Arrow Connector 97">
                  <a:extLst>
                    <a:ext uri="{FF2B5EF4-FFF2-40B4-BE49-F238E27FC236}">
                      <a16:creationId xmlns:a16="http://schemas.microsoft.com/office/drawing/2014/main" id="{33145F37-D510-67A9-2AE6-EE3E25D66254}"/>
                    </a:ext>
                  </a:extLst>
                </p:cNvPr>
                <p:cNvCxnSpPr>
                  <a:cxnSpLocks/>
                  <a:stCxn id="20" idx="2"/>
                  <a:endCxn id="30" idx="6"/>
                </p:cNvCxnSpPr>
                <p:nvPr/>
              </p:nvCxnSpPr>
              <p:spPr>
                <a:xfrm flipH="1">
                  <a:off x="9209331" y="1523999"/>
                  <a:ext cx="648344" cy="1068962"/>
                </a:xfrm>
                <a:prstGeom prst="straightConnector1">
                  <a:avLst/>
                </a:prstGeom>
                <a:ln w="38100">
                  <a:solidFill>
                    <a:schemeClr val="tx1">
                      <a:lumMod val="95000"/>
                      <a:lumOff val="5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Straight Arrow Connector 100">
                  <a:extLst>
                    <a:ext uri="{FF2B5EF4-FFF2-40B4-BE49-F238E27FC236}">
                      <a16:creationId xmlns:a16="http://schemas.microsoft.com/office/drawing/2014/main" id="{9BF6F47D-8D2B-4B3E-C1E8-3D4785643110}"/>
                    </a:ext>
                  </a:extLst>
                </p:cNvPr>
                <p:cNvCxnSpPr>
                  <a:cxnSpLocks/>
                  <a:stCxn id="21" idx="2"/>
                </p:cNvCxnSpPr>
                <p:nvPr/>
              </p:nvCxnSpPr>
              <p:spPr>
                <a:xfrm flipH="1">
                  <a:off x="9230669" y="1521841"/>
                  <a:ext cx="1272922" cy="1062121"/>
                </a:xfrm>
                <a:prstGeom prst="straightConnector1">
                  <a:avLst/>
                </a:prstGeom>
                <a:ln w="38100">
                  <a:solidFill>
                    <a:schemeClr val="tx1">
                      <a:lumMod val="95000"/>
                      <a:lumOff val="5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32" name="Connector: Elbow 131">
              <a:extLst>
                <a:ext uri="{FF2B5EF4-FFF2-40B4-BE49-F238E27FC236}">
                  <a16:creationId xmlns:a16="http://schemas.microsoft.com/office/drawing/2014/main" id="{00073345-5771-71D6-E824-382043E905E0}"/>
                </a:ext>
              </a:extLst>
            </p:cNvPr>
            <p:cNvCxnSpPr>
              <a:cxnSpLocks/>
              <a:stCxn id="14" idx="0"/>
              <a:endCxn id="21" idx="4"/>
            </p:cNvCxnSpPr>
            <p:nvPr/>
          </p:nvCxnSpPr>
          <p:spPr>
            <a:xfrm rot="10800000" flipH="1" flipV="1">
              <a:off x="7674701" y="1674600"/>
              <a:ext cx="3188225" cy="2160"/>
            </a:xfrm>
            <a:prstGeom prst="bentConnector5">
              <a:avLst>
                <a:gd name="adj1" fmla="val -406"/>
                <a:gd name="adj2" fmla="val -23246667"/>
                <a:gd name="adj3" fmla="val 100406"/>
              </a:avLst>
            </a:prstGeom>
            <a:ln w="28575"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56027594-A836-C244-6EF2-F5FF8F6AA91C}"/>
                </a:ext>
              </a:extLst>
            </p:cNvPr>
            <p:cNvSpPr txBox="1"/>
            <p:nvPr/>
          </p:nvSpPr>
          <p:spPr>
            <a:xfrm>
              <a:off x="8132679" y="825424"/>
              <a:ext cx="22674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Eurostile LT" panose="020B0504020202050204" pitchFamily="34" charset="0"/>
                </a:rPr>
                <a:t>Receptive Field = 5</a:t>
              </a:r>
            </a:p>
          </p:txBody>
        </p:sp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408A1D12-8860-047C-B733-B97236FB32FA}"/>
              </a:ext>
            </a:extLst>
          </p:cNvPr>
          <p:cNvGrpSpPr/>
          <p:nvPr/>
        </p:nvGrpSpPr>
        <p:grpSpPr>
          <a:xfrm>
            <a:off x="609600" y="5638799"/>
            <a:ext cx="10972800" cy="914401"/>
            <a:chOff x="609600" y="5638799"/>
            <a:chExt cx="10972800" cy="914401"/>
          </a:xfrm>
        </p:grpSpPr>
        <p:sp>
          <p:nvSpPr>
            <p:cNvPr id="152" name="Title 16">
              <a:extLst>
                <a:ext uri="{FF2B5EF4-FFF2-40B4-BE49-F238E27FC236}">
                  <a16:creationId xmlns:a16="http://schemas.microsoft.com/office/drawing/2014/main" id="{2309D783-4950-FF54-7468-E509736B9D5F}"/>
                </a:ext>
              </a:extLst>
            </p:cNvPr>
            <p:cNvSpPr txBox="1">
              <a:spLocks/>
            </p:cNvSpPr>
            <p:nvPr/>
          </p:nvSpPr>
          <p:spPr>
            <a:xfrm>
              <a:off x="609600" y="5638799"/>
              <a:ext cx="10972800" cy="91440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2500" b="0" i="0" kern="1200" cap="all" baseline="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</a:lstStyle>
            <a:p>
              <a:r>
                <a:rPr lang="en-US" sz="3600" dirty="0">
                  <a:latin typeface="Eurostile LT" panose="020B0504020202050204" pitchFamily="34" charset="0"/>
                </a:rPr>
                <a:t>	Recurrent NN</a:t>
              </a:r>
              <a:r>
                <a:rPr lang="en-US" sz="2400" dirty="0">
                  <a:latin typeface="Eurostile LT" panose="020B0504020202050204" pitchFamily="34" charset="0"/>
                </a:rPr>
                <a:t>s</a:t>
              </a:r>
              <a:endParaRPr lang="en-US" sz="3600" dirty="0">
                <a:latin typeface="Eurostile LT" panose="020B0504020202050204" pitchFamily="34" charset="0"/>
              </a:endParaRPr>
            </a:p>
          </p:txBody>
        </p:sp>
        <p:sp>
          <p:nvSpPr>
            <p:cNvPr id="153" name="Arrow: Right 152">
              <a:extLst>
                <a:ext uri="{FF2B5EF4-FFF2-40B4-BE49-F238E27FC236}">
                  <a16:creationId xmlns:a16="http://schemas.microsoft.com/office/drawing/2014/main" id="{22C7CB63-BEAD-7C09-923F-AF87094B275F}"/>
                </a:ext>
              </a:extLst>
            </p:cNvPr>
            <p:cNvSpPr/>
            <p:nvPr/>
          </p:nvSpPr>
          <p:spPr>
            <a:xfrm>
              <a:off x="609600" y="5943599"/>
              <a:ext cx="914400" cy="304800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09981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4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930415-38E4-D3A1-2516-BDDC420517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>
            <a:extLst>
              <a:ext uri="{FF2B5EF4-FFF2-40B4-BE49-F238E27FC236}">
                <a16:creationId xmlns:a16="http://schemas.microsoft.com/office/drawing/2014/main" id="{15C22425-2945-EE13-961D-810114B0C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61999"/>
            <a:ext cx="5716214" cy="9144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sz="3600" dirty="0">
                <a:latin typeface="Eurostile LT" panose="020B0504020202050204" pitchFamily="34" charset="0"/>
              </a:rPr>
              <a:t>Problems with RNN</a:t>
            </a:r>
            <a:r>
              <a:rPr lang="en-US" sz="2400" dirty="0">
                <a:latin typeface="Eurostile LT" panose="020B0504020202050204" pitchFamily="34" charset="0"/>
              </a:rPr>
              <a:t>s</a:t>
            </a:r>
            <a:endParaRPr lang="en-US" sz="3600" dirty="0">
              <a:latin typeface="Eurostile LT" panose="020B050402020205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258A6C-808C-51D0-050E-366264E17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200" dirty="0"/>
              <a:t>AI Architecture 101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4601FC-5F67-2FEB-7659-072225906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9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E13CC74-1131-F984-84E3-CB6EF9256D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AI Decoded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23876BE-31D8-82E0-5B20-C88BF7FFDE2A}"/>
              </a:ext>
            </a:extLst>
          </p:cNvPr>
          <p:cNvGrpSpPr/>
          <p:nvPr/>
        </p:nvGrpSpPr>
        <p:grpSpPr>
          <a:xfrm>
            <a:off x="609600" y="5638799"/>
            <a:ext cx="10972800" cy="914401"/>
            <a:chOff x="609600" y="5638799"/>
            <a:chExt cx="10972800" cy="914401"/>
          </a:xfrm>
        </p:grpSpPr>
        <p:sp>
          <p:nvSpPr>
            <p:cNvPr id="3" name="Title 16">
              <a:extLst>
                <a:ext uri="{FF2B5EF4-FFF2-40B4-BE49-F238E27FC236}">
                  <a16:creationId xmlns:a16="http://schemas.microsoft.com/office/drawing/2014/main" id="{9C04D211-1DD2-D176-C826-66B43C9FEA59}"/>
                </a:ext>
              </a:extLst>
            </p:cNvPr>
            <p:cNvSpPr txBox="1">
              <a:spLocks/>
            </p:cNvSpPr>
            <p:nvPr/>
          </p:nvSpPr>
          <p:spPr>
            <a:xfrm>
              <a:off x="609600" y="5638799"/>
              <a:ext cx="10972800" cy="91440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2500" b="0" i="0" kern="1200" cap="all" baseline="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</a:lstStyle>
            <a:p>
              <a:r>
                <a:rPr lang="en-US" sz="3600" dirty="0">
                  <a:latin typeface="Eurostile LT" panose="020B0504020202050204" pitchFamily="34" charset="0"/>
                </a:rPr>
                <a:t>	Transformers</a:t>
              </a:r>
            </a:p>
          </p:txBody>
        </p:sp>
        <p:sp>
          <p:nvSpPr>
            <p:cNvPr id="6" name="Arrow: Right 5">
              <a:extLst>
                <a:ext uri="{FF2B5EF4-FFF2-40B4-BE49-F238E27FC236}">
                  <a16:creationId xmlns:a16="http://schemas.microsoft.com/office/drawing/2014/main" id="{87AC44F2-64D7-5582-7E07-B80C27808238}"/>
                </a:ext>
              </a:extLst>
            </p:cNvPr>
            <p:cNvSpPr/>
            <p:nvPr/>
          </p:nvSpPr>
          <p:spPr>
            <a:xfrm>
              <a:off x="609600" y="5943599"/>
              <a:ext cx="914400" cy="304800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1C4263C3-8477-1C47-3F76-34A8D3D2B845}"/>
              </a:ext>
            </a:extLst>
          </p:cNvPr>
          <p:cNvSpPr txBox="1">
            <a:spLocks/>
          </p:cNvSpPr>
          <p:nvPr/>
        </p:nvSpPr>
        <p:spPr>
          <a:xfrm>
            <a:off x="609600" y="2324099"/>
            <a:ext cx="7037256" cy="2667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Gentium Book Basic" panose="0200050306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u="sng" dirty="0">
                <a:latin typeface="Eurostile LT" panose="020B0504020202050204" pitchFamily="34" charset="0"/>
                <a:ea typeface="A-OTF Shin Go Pro" panose="020B0200000000000000" pitchFamily="34" charset="-128"/>
              </a:rPr>
              <a:t>Dense and Intricate</a:t>
            </a: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Cannot be Parallelized</a:t>
            </a: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Limits on Memory &amp; Input Size</a:t>
            </a:r>
            <a:endParaRPr lang="en-US" sz="2600" dirty="0">
              <a:latin typeface="A-OTF Shin Go Pro" panose="020B0200000000000000" pitchFamily="34" charset="-128"/>
              <a:ea typeface="A-OTF Shin Go Pro" panose="020B0200000000000000" pitchFamily="34" charset="-128"/>
              <a:sym typeface="Wingdings" panose="05000000000000000000" pitchFamily="2" charset="2"/>
            </a:endParaRP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A-OTF Shin Go Pro" panose="020B0200000000000000" pitchFamily="34" charset="-128"/>
                <a:ea typeface="A-OTF Shin Go Pro" panose="020B0200000000000000" pitchFamily="34" charset="-128"/>
                <a:sym typeface="Wingdings" panose="05000000000000000000" pitchFamily="2" charset="2"/>
              </a:rPr>
              <a:t>Deep  Reduces Gradients</a:t>
            </a:r>
          </a:p>
        </p:txBody>
      </p: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DD5D4C0B-4504-4F67-FAC3-50B7E52EE3C7}"/>
              </a:ext>
            </a:extLst>
          </p:cNvPr>
          <p:cNvGrpSpPr/>
          <p:nvPr/>
        </p:nvGrpSpPr>
        <p:grpSpPr>
          <a:xfrm>
            <a:off x="7543800" y="865461"/>
            <a:ext cx="4376640" cy="5584278"/>
            <a:chOff x="7623254" y="762000"/>
            <a:chExt cx="4376640" cy="5584278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F76590A9-559D-741D-0BB3-2562779885B6}"/>
                </a:ext>
              </a:extLst>
            </p:cNvPr>
            <p:cNvSpPr/>
            <p:nvPr/>
          </p:nvSpPr>
          <p:spPr>
            <a:xfrm>
              <a:off x="8610600" y="2034902"/>
              <a:ext cx="2846225" cy="990600"/>
            </a:xfrm>
            <a:prstGeom prst="roundRect">
              <a:avLst/>
            </a:prstGeom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lin ang="5400000" scaled="0"/>
              <a:tileRect/>
            </a:gra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2"/>
                  </a:solidFill>
                  <a:latin typeface="Eurostile LT" panose="020B0504020202050204" pitchFamily="34" charset="0"/>
                </a:rPr>
                <a:t>Encoder</a:t>
              </a: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F992554-F475-4A5B-7806-346541D4F6C4}"/>
                </a:ext>
              </a:extLst>
            </p:cNvPr>
            <p:cNvSpPr/>
            <p:nvPr/>
          </p:nvSpPr>
          <p:spPr>
            <a:xfrm>
              <a:off x="8610600" y="762000"/>
              <a:ext cx="2846225" cy="375967"/>
            </a:xfrm>
            <a:prstGeom prst="roundRect">
              <a:avLst/>
            </a:prstGeom>
            <a:solidFill>
              <a:schemeClr val="bg2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2"/>
                  </a:solidFill>
                  <a:latin typeface="Eurostile LT" panose="020B0504020202050204" pitchFamily="34" charset="0"/>
                </a:rPr>
                <a:t>Input</a:t>
              </a:r>
            </a:p>
          </p:txBody>
        </p:sp>
        <p:sp>
          <p:nvSpPr>
            <p:cNvPr id="12" name="Arrow: Right 11">
              <a:extLst>
                <a:ext uri="{FF2B5EF4-FFF2-40B4-BE49-F238E27FC236}">
                  <a16:creationId xmlns:a16="http://schemas.microsoft.com/office/drawing/2014/main" id="{1785CFA5-5612-9144-D771-E115DC8CF1AE}"/>
                </a:ext>
              </a:extLst>
            </p:cNvPr>
            <p:cNvSpPr/>
            <p:nvPr/>
          </p:nvSpPr>
          <p:spPr>
            <a:xfrm rot="5400000">
              <a:off x="10029603" y="811121"/>
              <a:ext cx="1101837" cy="1752600"/>
            </a:xfrm>
            <a:prstGeom prst="rightArrow">
              <a:avLst>
                <a:gd name="adj1" fmla="val 70684"/>
                <a:gd name="adj2" fmla="val 27359"/>
              </a:avLst>
            </a:prstGeom>
            <a:solidFill>
              <a:schemeClr val="tx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dirty="0">
                  <a:latin typeface="A-OTF Shin Go Pro" panose="020B0200000000000000" pitchFamily="34" charset="-128"/>
                  <a:ea typeface="A-OTF Shin Go Pro" panose="020B0200000000000000" pitchFamily="34" charset="-128"/>
                </a:rPr>
                <a:t>Token by Token</a:t>
              </a:r>
            </a:p>
          </p:txBody>
        </p: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7437F9A4-8443-7C16-59FB-7F565451ABA4}"/>
                </a:ext>
              </a:extLst>
            </p:cNvPr>
            <p:cNvGrpSpPr/>
            <p:nvPr/>
          </p:nvGrpSpPr>
          <p:grpSpPr>
            <a:xfrm>
              <a:off x="7623254" y="1483532"/>
              <a:ext cx="1674177" cy="2102326"/>
              <a:chOff x="7623254" y="1743974"/>
              <a:chExt cx="1674177" cy="2102326"/>
            </a:xfrm>
          </p:grpSpPr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DDABE370-96DD-43AB-E66C-277DD4EEB33F}"/>
                  </a:ext>
                </a:extLst>
              </p:cNvPr>
              <p:cNvSpPr/>
              <p:nvPr/>
            </p:nvSpPr>
            <p:spPr>
              <a:xfrm rot="16200000" flipV="1">
                <a:off x="9021207" y="3341476"/>
                <a:ext cx="323848" cy="22860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4A900D96-9A38-16B2-33B0-B8C119746F5E}"/>
                  </a:ext>
                </a:extLst>
              </p:cNvPr>
              <p:cNvSpPr/>
              <p:nvPr/>
            </p:nvSpPr>
            <p:spPr>
              <a:xfrm>
                <a:off x="7846083" y="3617700"/>
                <a:ext cx="1451348" cy="22860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>
                    <a:latin typeface="Eurostile LT" panose="020B0504020202050204" pitchFamily="34" charset="0"/>
                    <a:ea typeface="A-OTF Shin Go Pro" panose="020B0200000000000000" pitchFamily="34" charset="-128"/>
                  </a:rPr>
                  <a:t>weights</a:t>
                </a: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869B80D6-AB2F-D6F1-C9F3-45C39605C5E9}"/>
                  </a:ext>
                </a:extLst>
              </p:cNvPr>
              <p:cNvSpPr/>
              <p:nvPr/>
            </p:nvSpPr>
            <p:spPr>
              <a:xfrm rot="5400000">
                <a:off x="9019279" y="2019660"/>
                <a:ext cx="322768" cy="22860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1BA27DDA-B4CF-723D-64A0-F3DBC9A2EAA8}"/>
                  </a:ext>
                </a:extLst>
              </p:cNvPr>
              <p:cNvSpPr/>
              <p:nvPr/>
            </p:nvSpPr>
            <p:spPr>
              <a:xfrm rot="16200000">
                <a:off x="7137282" y="2680297"/>
                <a:ext cx="1646205" cy="22860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F50C664B-1E1B-9B8F-7760-3A71A70FFDDA}"/>
                  </a:ext>
                </a:extLst>
              </p:cNvPr>
              <p:cNvSpPr/>
              <p:nvPr/>
            </p:nvSpPr>
            <p:spPr>
              <a:xfrm>
                <a:off x="7846083" y="1743974"/>
                <a:ext cx="1448879" cy="22860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>
                    <a:latin typeface="Eurostile LT" panose="020B0504020202050204" pitchFamily="34" charset="0"/>
                    <a:ea typeface="A-OTF Shin Go Pro" panose="020B0200000000000000" pitchFamily="34" charset="-128"/>
                  </a:rPr>
                  <a:t>update</a:t>
                </a:r>
              </a:p>
            </p:txBody>
          </p:sp>
          <p:sp>
            <p:nvSpPr>
              <p:cNvPr id="57" name="Isosceles Triangle 56">
                <a:extLst>
                  <a:ext uri="{FF2B5EF4-FFF2-40B4-BE49-F238E27FC236}">
                    <a16:creationId xmlns:a16="http://schemas.microsoft.com/office/drawing/2014/main" id="{A7C90655-8C56-7981-E058-E762BDEA3387}"/>
                  </a:ext>
                </a:extLst>
              </p:cNvPr>
              <p:cNvSpPr/>
              <p:nvPr/>
            </p:nvSpPr>
            <p:spPr>
              <a:xfrm>
                <a:off x="7623254" y="2566716"/>
                <a:ext cx="674260" cy="367703"/>
              </a:xfrm>
              <a:prstGeom prst="triangl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54065B5F-2321-72E9-A997-CC535C7AF7CA}"/>
                </a:ext>
              </a:extLst>
            </p:cNvPr>
            <p:cNvGrpSpPr/>
            <p:nvPr/>
          </p:nvGrpSpPr>
          <p:grpSpPr>
            <a:xfrm>
              <a:off x="7623254" y="3657600"/>
              <a:ext cx="1674177" cy="2102327"/>
              <a:chOff x="7623254" y="1743974"/>
              <a:chExt cx="1674177" cy="2102327"/>
            </a:xfrm>
            <a:solidFill>
              <a:srgbClr val="6699FF"/>
            </a:solidFill>
          </p:grpSpPr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B9E562A9-FB9E-DBDD-ED55-9D8C7B8E1290}"/>
                  </a:ext>
                </a:extLst>
              </p:cNvPr>
              <p:cNvSpPr/>
              <p:nvPr/>
            </p:nvSpPr>
            <p:spPr>
              <a:xfrm rot="16200000" flipV="1">
                <a:off x="9018749" y="3339018"/>
                <a:ext cx="328764" cy="2286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C2BCD9EB-EF1F-4C22-3620-22FA7A3C5366}"/>
                  </a:ext>
                </a:extLst>
              </p:cNvPr>
              <p:cNvSpPr/>
              <p:nvPr/>
            </p:nvSpPr>
            <p:spPr>
              <a:xfrm>
                <a:off x="7845982" y="3617701"/>
                <a:ext cx="1451361" cy="2286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>
                    <a:latin typeface="Eurostile LT" panose="020B0504020202050204" pitchFamily="34" charset="0"/>
                    <a:ea typeface="A-OTF Shin Go Pro" panose="020B0200000000000000" pitchFamily="34" charset="-128"/>
                  </a:rPr>
                  <a:t>weights</a:t>
                </a: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C1BDC79C-0080-509E-5B4F-59D4BE976BE9}"/>
                  </a:ext>
                </a:extLst>
              </p:cNvPr>
              <p:cNvSpPr/>
              <p:nvPr/>
            </p:nvSpPr>
            <p:spPr>
              <a:xfrm rot="5400000">
                <a:off x="9017783" y="2021156"/>
                <a:ext cx="325760" cy="2286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17EF23B3-D66D-4D02-ED45-463AC32DF7D2}"/>
                  </a:ext>
                </a:extLst>
              </p:cNvPr>
              <p:cNvSpPr/>
              <p:nvPr/>
            </p:nvSpPr>
            <p:spPr>
              <a:xfrm rot="16200000">
                <a:off x="7137282" y="2680297"/>
                <a:ext cx="1646205" cy="2286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1C5ED866-4398-FCC9-0DFD-83A2C06118A8}"/>
                  </a:ext>
                </a:extLst>
              </p:cNvPr>
              <p:cNvSpPr/>
              <p:nvPr/>
            </p:nvSpPr>
            <p:spPr>
              <a:xfrm>
                <a:off x="7846084" y="1743974"/>
                <a:ext cx="1448966" cy="2286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>
                    <a:latin typeface="Eurostile LT" panose="020B0504020202050204" pitchFamily="34" charset="0"/>
                    <a:ea typeface="A-OTF Shin Go Pro" panose="020B0200000000000000" pitchFamily="34" charset="-128"/>
                  </a:rPr>
                  <a:t>update</a:t>
                </a:r>
              </a:p>
            </p:txBody>
          </p:sp>
          <p:sp>
            <p:nvSpPr>
              <p:cNvPr id="73" name="Isosceles Triangle 72">
                <a:extLst>
                  <a:ext uri="{FF2B5EF4-FFF2-40B4-BE49-F238E27FC236}">
                    <a16:creationId xmlns:a16="http://schemas.microsoft.com/office/drawing/2014/main" id="{6861BEA9-7BD7-E256-9818-3D394ACDD533}"/>
                  </a:ext>
                </a:extLst>
              </p:cNvPr>
              <p:cNvSpPr/>
              <p:nvPr/>
            </p:nvSpPr>
            <p:spPr>
              <a:xfrm>
                <a:off x="7623254" y="2566716"/>
                <a:ext cx="674260" cy="36770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2A3E67FF-F106-DE82-52A0-1D969E509A31}"/>
                </a:ext>
              </a:extLst>
            </p:cNvPr>
            <p:cNvSpPr/>
            <p:nvPr/>
          </p:nvSpPr>
          <p:spPr>
            <a:xfrm>
              <a:off x="8604932" y="4211962"/>
              <a:ext cx="2846225" cy="990600"/>
            </a:xfrm>
            <a:prstGeom prst="roundRect">
              <a:avLst/>
            </a:prstGeom>
            <a:gradFill flip="none" rotWithShape="1">
              <a:gsLst>
                <a:gs pos="100000">
                  <a:srgbClr val="0070C0"/>
                </a:gs>
                <a:gs pos="0">
                  <a:srgbClr val="00B0F0">
                    <a:lumMod val="66000"/>
                    <a:lumOff val="34000"/>
                  </a:srgbClr>
                </a:gs>
              </a:gsLst>
              <a:lin ang="5400000" scaled="0"/>
              <a:tileRect/>
            </a:gra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2"/>
                  </a:solidFill>
                  <a:latin typeface="Eurostile LT" panose="020B0504020202050204" pitchFamily="34" charset="0"/>
                </a:rPr>
                <a:t>Decoder</a:t>
              </a:r>
            </a:p>
          </p:txBody>
        </p:sp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06C66B23-5DDC-F8C8-4649-04A59303020D}"/>
                </a:ext>
              </a:extLst>
            </p:cNvPr>
            <p:cNvSpPr/>
            <p:nvPr/>
          </p:nvSpPr>
          <p:spPr>
            <a:xfrm>
              <a:off x="9372600" y="3796052"/>
              <a:ext cx="1517624" cy="606929"/>
            </a:xfrm>
            <a:prstGeom prst="roundRect">
              <a:avLst/>
            </a:prstGeom>
            <a:solidFill>
              <a:srgbClr val="E9012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2"/>
                  </a:solidFill>
                  <a:latin typeface="Eurostile LT" panose="020B0504020202050204" pitchFamily="34" charset="0"/>
                </a:rPr>
                <a:t>Encoder</a:t>
              </a:r>
            </a:p>
          </p:txBody>
        </p: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E8867CA9-B923-3452-0D64-1875BA76C9E3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8480378" y="2993977"/>
              <a:ext cx="1022448" cy="762005"/>
            </a:xfrm>
            <a:prstGeom prst="curvedConnector3">
              <a:avLst>
                <a:gd name="adj1" fmla="val 48137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76">
              <a:extLst>
                <a:ext uri="{FF2B5EF4-FFF2-40B4-BE49-F238E27FC236}">
                  <a16:creationId xmlns:a16="http://schemas.microsoft.com/office/drawing/2014/main" id="{F4627C03-0656-C7B7-0645-D834DA3E1E39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0607570" y="3112982"/>
              <a:ext cx="1132075" cy="566765"/>
            </a:xfrm>
            <a:prstGeom prst="curvedConnector3">
              <a:avLst>
                <a:gd name="adj1" fmla="val 4663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Rectangle: Rounded Corners 121">
              <a:extLst>
                <a:ext uri="{FF2B5EF4-FFF2-40B4-BE49-F238E27FC236}">
                  <a16:creationId xmlns:a16="http://schemas.microsoft.com/office/drawing/2014/main" id="{74374000-3E23-1900-F78E-F22B828EE466}"/>
                </a:ext>
              </a:extLst>
            </p:cNvPr>
            <p:cNvSpPr/>
            <p:nvPr/>
          </p:nvSpPr>
          <p:spPr>
            <a:xfrm>
              <a:off x="8610765" y="5970311"/>
              <a:ext cx="2846225" cy="375967"/>
            </a:xfrm>
            <a:prstGeom prst="roundRect">
              <a:avLst/>
            </a:prstGeom>
            <a:solidFill>
              <a:schemeClr val="bg2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2"/>
                  </a:solidFill>
                  <a:latin typeface="Eurostile LT" panose="020B0504020202050204" pitchFamily="34" charset="0"/>
                </a:rPr>
                <a:t>Output</a:t>
              </a:r>
            </a:p>
          </p:txBody>
        </p:sp>
        <p:grpSp>
          <p:nvGrpSpPr>
            <p:cNvPr id="145" name="Group 144">
              <a:extLst>
                <a:ext uri="{FF2B5EF4-FFF2-40B4-BE49-F238E27FC236}">
                  <a16:creationId xmlns:a16="http://schemas.microsoft.com/office/drawing/2014/main" id="{2DF3C50E-6C9E-EAD4-7161-F697532E2AC5}"/>
                </a:ext>
              </a:extLst>
            </p:cNvPr>
            <p:cNvGrpSpPr/>
            <p:nvPr/>
          </p:nvGrpSpPr>
          <p:grpSpPr>
            <a:xfrm>
              <a:off x="9677400" y="4010780"/>
              <a:ext cx="2322494" cy="1959531"/>
              <a:chOff x="9677400" y="4010780"/>
              <a:chExt cx="2322494" cy="1959531"/>
            </a:xfrm>
          </p:grpSpPr>
          <p:sp>
            <p:nvSpPr>
              <p:cNvPr id="139" name="Rectangle 138">
                <a:extLst>
                  <a:ext uri="{FF2B5EF4-FFF2-40B4-BE49-F238E27FC236}">
                    <a16:creationId xmlns:a16="http://schemas.microsoft.com/office/drawing/2014/main" id="{04B89C35-87BC-B679-4923-EE2D5B783909}"/>
                  </a:ext>
                </a:extLst>
              </p:cNvPr>
              <p:cNvSpPr/>
              <p:nvPr/>
            </p:nvSpPr>
            <p:spPr>
              <a:xfrm flipH="1">
                <a:off x="9906000" y="5524499"/>
                <a:ext cx="1831418" cy="228600"/>
              </a:xfrm>
              <a:prstGeom prst="rect">
                <a:avLst/>
              </a:prstGeom>
              <a:solidFill>
                <a:schemeClr val="bg2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>
                    <a:solidFill>
                      <a:schemeClr val="tx1"/>
                    </a:solidFill>
                    <a:latin typeface="Eurostile LT" panose="020B0504020202050204" pitchFamily="34" charset="0"/>
                    <a:ea typeface="A-OTF Shin Go Pro" panose="020B0200000000000000" pitchFamily="34" charset="-128"/>
                  </a:rPr>
                  <a:t>previous token</a:t>
                </a:r>
              </a:p>
            </p:txBody>
          </p:sp>
          <p:sp>
            <p:nvSpPr>
              <p:cNvPr id="141" name="Rectangle 140">
                <a:extLst>
                  <a:ext uri="{FF2B5EF4-FFF2-40B4-BE49-F238E27FC236}">
                    <a16:creationId xmlns:a16="http://schemas.microsoft.com/office/drawing/2014/main" id="{1288B7F8-E2F1-5B42-4E71-C8D9032E64FF}"/>
                  </a:ext>
                </a:extLst>
              </p:cNvPr>
              <p:cNvSpPr/>
              <p:nvPr/>
            </p:nvSpPr>
            <p:spPr>
              <a:xfrm rot="5400000" flipH="1">
                <a:off x="10966721" y="4760629"/>
                <a:ext cx="1389232" cy="152163"/>
              </a:xfrm>
              <a:prstGeom prst="rect">
                <a:avLst/>
              </a:prstGeom>
              <a:solidFill>
                <a:schemeClr val="bg2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Rectangle 141">
                <a:extLst>
                  <a:ext uri="{FF2B5EF4-FFF2-40B4-BE49-F238E27FC236}">
                    <a16:creationId xmlns:a16="http://schemas.microsoft.com/office/drawing/2014/main" id="{7BF80A3C-DAB4-4274-C598-7BB8853D378D}"/>
                  </a:ext>
                </a:extLst>
              </p:cNvPr>
              <p:cNvSpPr/>
              <p:nvPr/>
            </p:nvSpPr>
            <p:spPr>
              <a:xfrm flipH="1">
                <a:off x="10896598" y="4010780"/>
                <a:ext cx="840820" cy="131315"/>
              </a:xfrm>
              <a:prstGeom prst="rect">
                <a:avLst/>
              </a:prstGeom>
              <a:solidFill>
                <a:schemeClr val="bg2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>
                  <a:latin typeface="Eurostile LT" panose="020B0504020202050204" pitchFamily="34" charset="0"/>
                  <a:ea typeface="A-OTF Shin Go Pro" panose="020B0200000000000000" pitchFamily="34" charset="-128"/>
                </a:endParaRPr>
              </a:p>
            </p:txBody>
          </p:sp>
          <p:sp>
            <p:nvSpPr>
              <p:cNvPr id="143" name="Isosceles Triangle 142">
                <a:extLst>
                  <a:ext uri="{FF2B5EF4-FFF2-40B4-BE49-F238E27FC236}">
                    <a16:creationId xmlns:a16="http://schemas.microsoft.com/office/drawing/2014/main" id="{D81BCB78-6D0E-2AD9-B0F4-ABB71F1A2A35}"/>
                  </a:ext>
                </a:extLst>
              </p:cNvPr>
              <p:cNvSpPr/>
              <p:nvPr/>
            </p:nvSpPr>
            <p:spPr>
              <a:xfrm flipH="1">
                <a:off x="11325634" y="4966297"/>
                <a:ext cx="674260" cy="367703"/>
              </a:xfrm>
              <a:prstGeom prst="triangle">
                <a:avLst/>
              </a:prstGeom>
              <a:solidFill>
                <a:schemeClr val="bg2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Rectangle 143">
                <a:extLst>
                  <a:ext uri="{FF2B5EF4-FFF2-40B4-BE49-F238E27FC236}">
                    <a16:creationId xmlns:a16="http://schemas.microsoft.com/office/drawing/2014/main" id="{2719C984-0F35-139C-C5E8-D8D26E13A607}"/>
                  </a:ext>
                </a:extLst>
              </p:cNvPr>
              <p:cNvSpPr/>
              <p:nvPr/>
            </p:nvSpPr>
            <p:spPr>
              <a:xfrm rot="5400000" flipH="1">
                <a:off x="9412138" y="5476449"/>
                <a:ext cx="759124" cy="228600"/>
              </a:xfrm>
              <a:prstGeom prst="rect">
                <a:avLst/>
              </a:prstGeom>
              <a:solidFill>
                <a:schemeClr val="bg2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5863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4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UofC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00122"/>
      </a:accent1>
      <a:accent2>
        <a:srgbClr val="890519"/>
      </a:accent2>
      <a:accent3>
        <a:srgbClr val="A7A5AA"/>
      </a:accent3>
      <a:accent4>
        <a:srgbClr val="333333"/>
      </a:accent4>
      <a:accent5>
        <a:srgbClr val="EADBC1"/>
      </a:accent5>
      <a:accent6>
        <a:srgbClr val="D1B179"/>
      </a:accent6>
      <a:hlink>
        <a:srgbClr val="DF0021"/>
      </a:hlink>
      <a:folHlink>
        <a:srgbClr val="F3F3F3"/>
      </a:folHlink>
    </a:clrScheme>
    <a:fontScheme name="UofC">
      <a:majorFont>
        <a:latin typeface="Open Sans Light"/>
        <a:ea typeface=""/>
        <a:cs typeface=""/>
      </a:majorFont>
      <a:minorFont>
        <a:latin typeface="Gentium Book Bas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Y22nT-006_FA" id="{4AF3A3D0-58C5-2E47-8170-E5F424E08F68}" vid="{92A3E556-2486-C647-8D9D-0829BA66621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F89D405692B4145986332CD4583C957" ma:contentTypeVersion="15" ma:contentTypeDescription="Create a new document." ma:contentTypeScope="" ma:versionID="0b0b1cb6c06055110716c21836812c6c">
  <xsd:schema xmlns:xsd="http://www.w3.org/2001/XMLSchema" xmlns:xs="http://www.w3.org/2001/XMLSchema" xmlns:p="http://schemas.microsoft.com/office/2006/metadata/properties" xmlns:ns2="26a93208-8883-4e14-b947-0b13a53775b4" xmlns:ns3="02b7a8da-0445-4e71-8d77-da6be3944a2a" targetNamespace="http://schemas.microsoft.com/office/2006/metadata/properties" ma:root="true" ma:fieldsID="463f360ed060a626eb00f1780d4857c0" ns2:_="" ns3:_="">
    <xsd:import namespace="26a93208-8883-4e14-b947-0b13a53775b4"/>
    <xsd:import namespace="02b7a8da-0445-4e71-8d77-da6be3944a2a"/>
    <xsd:element name="properties">
      <xsd:complexType>
        <xsd:sequence>
          <xsd:element name="documentManagement">
            <xsd:complexType>
              <xsd:all>
                <xsd:element ref="ns2:Category" minOccurs="0"/>
                <xsd:element ref="ns2:FileType" minOccurs="0"/>
                <xsd:element ref="ns2:MediaServiceMetadata" minOccurs="0"/>
                <xsd:element ref="ns2:MediaServiceFastMetadata" minOccurs="0"/>
                <xsd:element ref="ns2:DownloadLink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a93208-8883-4e14-b947-0b13a53775b4" elementFormDefault="qualified">
    <xsd:import namespace="http://schemas.microsoft.com/office/2006/documentManagement/types"/>
    <xsd:import namespace="http://schemas.microsoft.com/office/infopath/2007/PartnerControls"/>
    <xsd:element name="Category" ma:index="8" nillable="true" ma:displayName="Category" ma:format="Dropdown" ma:internalName="Category">
      <xsd:simpleType>
        <xsd:restriction base="dms:Choice">
          <xsd:enumeration value="Next Lives Here"/>
          <xsd:enumeration value="UC"/>
          <xsd:enumeration value="College"/>
          <xsd:enumeration value="Unit"/>
        </xsd:restriction>
      </xsd:simpleType>
    </xsd:element>
    <xsd:element name="FileType" ma:index="9" nillable="true" ma:displayName="File Type" ma:format="Dropdown" ma:internalName="FileType">
      <xsd:simpleType>
        <xsd:restriction base="dms:Choice">
          <xsd:enumeration value="Word Template"/>
          <xsd:enumeration value="PowerPoint Template"/>
          <xsd:enumeration value="Logo/Typography"/>
          <xsd:enumeration value="Social Activation"/>
          <xsd:enumeration value="Virtual Background"/>
          <xsd:enumeration value="Letterhead"/>
          <xsd:enumeration value="Flyer"/>
          <xsd:enumeration value="Posters"/>
          <xsd:enumeration value="Postcard/Mailer"/>
          <xsd:enumeration value="Letter Trifold"/>
          <xsd:enumeration value="Email"/>
          <xsd:enumeration value="Print Ad"/>
          <xsd:enumeration value="Program Sheet"/>
          <xsd:enumeration value="Stats Template"/>
        </xsd:restriction>
      </xsd:simpleType>
    </xsd:element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DownloadLink" ma:index="12" nillable="true" ma:displayName="Download Link" ma:format="Hyperlink" ma:internalName="DownloadLink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b7a8da-0445-4e71-8d77-da6be3944a2a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ategory xmlns="26a93208-8883-4e14-b947-0b13a53775b4">UC</Category>
    <DownloadLink xmlns="26a93208-8883-4e14-b947-0b13a53775b4">
      <Url>https://mailuc.sharepoint.com/:p:/r/sites/marketing-communications/UC%20Brand%20%20Design%20Templates/FY22%20PowerPoint%20Template.potx?d=w8906a77fa8b94c818e2ed6833654ac1d&amp;csf=1&amp;web=1&amp;e=9fziYK</Url>
      <Description>FY22 UC PowerPoint Template</Description>
    </DownloadLink>
    <FileType xmlns="26a93208-8883-4e14-b947-0b13a53775b4">PowerPoint Template</FileType>
  </documentManagement>
</p:properties>
</file>

<file path=customXml/itemProps1.xml><?xml version="1.0" encoding="utf-8"?>
<ds:datastoreItem xmlns:ds="http://schemas.openxmlformats.org/officeDocument/2006/customXml" ds:itemID="{330EBF31-F3FF-4A4B-BB06-49E46F31621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260F521-6488-4A37-AB48-B150949C51C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6a93208-8883-4e14-b947-0b13a53775b4"/>
    <ds:schemaRef ds:uri="02b7a8da-0445-4e71-8d77-da6be3944a2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1C35837-9958-4BD1-886B-12C6DD32748C}">
  <ds:schemaRefs>
    <ds:schemaRef ds:uri="http://schemas.microsoft.com/office/infopath/2007/PartnerControls"/>
    <ds:schemaRef ds:uri="http://purl.org/dc/elements/1.1/"/>
    <ds:schemaRef ds:uri="http://www.w3.org/XML/1998/namespace"/>
    <ds:schemaRef ds:uri="http://schemas.microsoft.com/office/2006/documentManagement/types"/>
    <ds:schemaRef ds:uri="02b7a8da-0445-4e71-8d77-da6be3944a2a"/>
    <ds:schemaRef ds:uri="http://purl.org/dc/terms/"/>
    <ds:schemaRef ds:uri="http://purl.org/dc/dcmitype/"/>
    <ds:schemaRef ds:uri="http://schemas.openxmlformats.org/package/2006/metadata/core-properties"/>
    <ds:schemaRef ds:uri="26a93208-8883-4e14-b947-0b13a53775b4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FY22 Template</Template>
  <TotalTime>708</TotalTime>
  <Words>797</Words>
  <Application>Microsoft Office PowerPoint</Application>
  <PresentationFormat>Widescreen</PresentationFormat>
  <Paragraphs>297</Paragraphs>
  <Slides>24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7" baseType="lpstr">
      <vt:lpstr>A-OTF Shin Go Pro</vt:lpstr>
      <vt:lpstr>Arial</vt:lpstr>
      <vt:lpstr>Astronomus</vt:lpstr>
      <vt:lpstr>Calibri</vt:lpstr>
      <vt:lpstr>Cambria Math</vt:lpstr>
      <vt:lpstr>Eurostile LT</vt:lpstr>
      <vt:lpstr>Gentium Book Basic</vt:lpstr>
      <vt:lpstr>Open Sans</vt:lpstr>
      <vt:lpstr>Open Sans Condensed</vt:lpstr>
      <vt:lpstr>Open Sans Extrabold</vt:lpstr>
      <vt:lpstr>Open Sans Light</vt:lpstr>
      <vt:lpstr>Open Sans Semibold</vt:lpstr>
      <vt:lpstr>Office Theme</vt:lpstr>
      <vt:lpstr>AI Decoded: Hands-On for Everyone</vt:lpstr>
      <vt:lpstr>Introduction</vt:lpstr>
      <vt:lpstr>Goals and topics</vt:lpstr>
      <vt:lpstr>PowerPoint Presentation</vt:lpstr>
      <vt:lpstr>PowerPoint Presentation</vt:lpstr>
      <vt:lpstr>PowerPoint Presentation</vt:lpstr>
      <vt:lpstr>Problems with Perceptrons</vt:lpstr>
      <vt:lpstr>Problems with CNNs</vt:lpstr>
      <vt:lpstr>Problems with RNNs</vt:lpstr>
      <vt:lpstr>Transformers</vt:lpstr>
      <vt:lpstr>Strength through Simplicity</vt:lpstr>
      <vt:lpstr>Are you paying attention?</vt:lpstr>
      <vt:lpstr>PowerPoint Presentation</vt:lpstr>
      <vt:lpstr>PowerPoint Presentation</vt:lpstr>
      <vt:lpstr>Latent Diffusion</vt:lpstr>
      <vt:lpstr>PowerPoint Presentation</vt:lpstr>
      <vt:lpstr>Software</vt:lpstr>
      <vt:lpstr>Hardware</vt:lpstr>
      <vt:lpstr>Memory Bottlenecks</vt:lpstr>
      <vt:lpstr>Model Types – Text Generation</vt:lpstr>
      <vt:lpstr>Model Types – Image Generation</vt:lpstr>
      <vt:lpstr>Model Types – Voice Generation</vt:lpstr>
      <vt:lpstr>Let’s Get Generating!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 Decoded</dc:title>
  <dc:creator>Molnar, Ethan (molnarem)</dc:creator>
  <cp:lastModifiedBy>Molnar, Ethan (molnarem)</cp:lastModifiedBy>
  <cp:revision>1</cp:revision>
  <cp:lastPrinted>2022-03-07T19:58:26Z</cp:lastPrinted>
  <dcterms:created xsi:type="dcterms:W3CDTF">2024-02-04T23:06:09Z</dcterms:created>
  <dcterms:modified xsi:type="dcterms:W3CDTF">2024-02-09T21:41:56Z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0x0101004F89D405692B4145986332CD4583C957</vt:lpwstr>
  </property>
</Properties>
</file>